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21" r:id="rId2"/>
    <p:sldId id="310" r:id="rId3"/>
    <p:sldId id="313" r:id="rId4"/>
    <p:sldId id="334" r:id="rId5"/>
    <p:sldId id="312" r:id="rId6"/>
    <p:sldId id="314" r:id="rId7"/>
    <p:sldId id="302" r:id="rId8"/>
    <p:sldId id="319" r:id="rId9"/>
    <p:sldId id="315" r:id="rId10"/>
    <p:sldId id="336" r:id="rId11"/>
    <p:sldId id="335" r:id="rId12"/>
    <p:sldId id="316" r:id="rId13"/>
    <p:sldId id="304" r:id="rId14"/>
    <p:sldId id="338" r:id="rId15"/>
    <p:sldId id="337" r:id="rId16"/>
    <p:sldId id="328" r:id="rId17"/>
    <p:sldId id="322" r:id="rId18"/>
    <p:sldId id="333" r:id="rId19"/>
    <p:sldId id="324" r:id="rId20"/>
    <p:sldId id="330" r:id="rId21"/>
    <p:sldId id="339" r:id="rId22"/>
    <p:sldId id="331" r:id="rId23"/>
    <p:sldId id="308" r:id="rId24"/>
    <p:sldId id="309" r:id="rId25"/>
    <p:sldId id="325" r:id="rId26"/>
    <p:sldId id="332" r:id="rId27"/>
    <p:sldId id="327" r:id="rId28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7004E56-CA89-41F9-A227-5EA29B37BFDC}">
          <p14:sldIdLst/>
        </p14:section>
        <p14:section name="Untitled Section" id="{B9AFC884-FAB4-4623-B523-CB227B55A8F2}">
          <p14:sldIdLst>
            <p14:sldId id="321"/>
            <p14:sldId id="310"/>
            <p14:sldId id="313"/>
            <p14:sldId id="334"/>
            <p14:sldId id="312"/>
            <p14:sldId id="314"/>
            <p14:sldId id="302"/>
            <p14:sldId id="319"/>
            <p14:sldId id="315"/>
            <p14:sldId id="336"/>
            <p14:sldId id="335"/>
            <p14:sldId id="316"/>
            <p14:sldId id="304"/>
            <p14:sldId id="338"/>
            <p14:sldId id="337"/>
            <p14:sldId id="328"/>
            <p14:sldId id="322"/>
            <p14:sldId id="333"/>
            <p14:sldId id="324"/>
            <p14:sldId id="330"/>
            <p14:sldId id="339"/>
            <p14:sldId id="331"/>
            <p14:sldId id="308"/>
            <p14:sldId id="309"/>
            <p14:sldId id="325"/>
            <p14:sldId id="332"/>
            <p14:sldId id="32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ordano Edoardo Carlo" initials="GEC" lastIdx="1" clrIdx="0">
    <p:extLst>
      <p:ext uri="{19B8F6BF-5375-455C-9EA6-DF929625EA0E}">
        <p15:presenceInfo xmlns:p15="http://schemas.microsoft.com/office/powerpoint/2012/main" userId="S-1-5-21-57989841-436374069-839522115-11022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4472C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37" autoAdjust="0"/>
  </p:normalViewPr>
  <p:slideViewPr>
    <p:cSldViewPr snapToGrid="0">
      <p:cViewPr varScale="1">
        <p:scale>
          <a:sx n="80" d="100"/>
          <a:sy n="80" d="100"/>
        </p:scale>
        <p:origin x="754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B5102-4864-4F05-8169-5B47292EE1B6}" type="datetimeFigureOut">
              <a:rPr lang="en-CH" smtClean="0"/>
              <a:t>03/21/2023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1955D-2833-4CF9-8BF2-86C053CEF74B}" type="slidenum">
              <a:rPr lang="en-CH" smtClean="0"/>
              <a:t>‹N›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55566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1955D-2833-4CF9-8BF2-86C053CEF74B}" type="slidenum">
              <a:rPr lang="en-CH" smtClean="0"/>
              <a:t>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99514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1955D-2833-4CF9-8BF2-86C053CEF74B}" type="slidenum">
              <a:rPr lang="en-CH" smtClean="0"/>
              <a:t>22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96373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BF29F-7272-9FEB-7210-560508296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600418-1C0A-9EB4-2D40-448D3D898E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71F8-DF73-973E-584A-F9E9E23A5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3CA6D-88FE-499A-B6C1-93C776DB9C2A}" type="datetime8">
              <a:rPr lang="en-CH" smtClean="0"/>
              <a:t>03/21/2023 14:31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274FE-5712-FA34-CFB5-9EA1F4D5A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f-ZA"/>
              <a:t>Group meeting 06.12.2022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DE0E1-67E0-9103-683C-D790F4552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AD-547D-4963-AD13-57F718C08228}" type="slidenum">
              <a:rPr lang="en-CH" smtClean="0"/>
              <a:t>‹N›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301905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DEE6E-4B29-E6E7-5519-4744B75D7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901DD8-36D9-7701-EEBD-C5F5870C3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B61CF-0792-BB5F-3E28-224D6143E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0FA48-D69A-4BBD-ACCA-4DD9AA9DF864}" type="datetime8">
              <a:rPr lang="en-CH" smtClean="0"/>
              <a:t>03/21/2023 14:31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A8E50-B2AF-C906-4BE9-BB7A0B1D9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f-ZA"/>
              <a:t>Group meeting 06.12.2022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90931-B045-457F-CD16-A06FF22CF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AD-547D-4963-AD13-57F718C08228}" type="slidenum">
              <a:rPr lang="en-CH" smtClean="0"/>
              <a:t>‹N›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20767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D2D994-D352-55E3-24D3-7CC386F220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3B00D-98DC-742F-5026-72B7DE69D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E47C19-28F9-C1C3-EB74-8958050CE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F989E-AC49-4D06-9BB8-C28F7B82EDF3}" type="datetime8">
              <a:rPr lang="en-CH" smtClean="0"/>
              <a:t>03/21/2023 14:31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CBABF-ADA5-F8C3-7015-ADBE1ADF5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f-ZA"/>
              <a:t>Group meeting 06.12.2022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2EFBE-A07C-26A1-B3E9-A3CA85935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AD-547D-4963-AD13-57F718C08228}" type="slidenum">
              <a:rPr lang="en-CH" smtClean="0"/>
              <a:t>‹N›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73349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CDEC1-45D3-E297-DC38-6FA26C697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7E4CA-0163-1E4B-C0BD-CEF6C754E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1225F-D16F-18D6-112B-774C51B6A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D44B-79C3-499E-99F6-8433FFB82CD3}" type="datetime8">
              <a:rPr lang="en-CH" smtClean="0"/>
              <a:t>03/21/2023 14:31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091CE-EEE3-F555-64F8-6947A8171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f-ZA"/>
              <a:t>Group meeting 06.12.2022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7972E-31F6-ADC5-7FDD-A86EBB972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AD-547D-4963-AD13-57F718C08228}" type="slidenum">
              <a:rPr lang="en-CH" smtClean="0"/>
              <a:t>‹N›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65696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1B5DD-D4C3-0DAB-7438-ED34823F3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E27F25-19F5-267C-91B9-9CE633D36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DAB77-05D4-81DF-6303-722D9D19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DCDE2-CB10-4F6C-8925-827939363000}" type="datetime8">
              <a:rPr lang="en-CH" smtClean="0"/>
              <a:t>03/21/2023 14:31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AF9BC-9F5A-0D37-210B-4D8495C8F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f-ZA"/>
              <a:t>Group meeting 06.12.2022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0DE37A-692F-BC17-7E9A-DE8E42502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AD-547D-4963-AD13-57F718C08228}" type="slidenum">
              <a:rPr lang="en-CH" smtClean="0"/>
              <a:t>‹N›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42321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833E5-FE7D-58A1-15C4-952015B4D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9034A-808C-3310-72C8-70FB90B1BB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3EBFBB-0A51-A211-79D3-41127E7425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7A7736-966A-3DB4-8EC0-F282727E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6179B-7BB6-4EDC-8138-076B1BF2FCA0}" type="datetime8">
              <a:rPr lang="en-CH" smtClean="0"/>
              <a:t>03/21/2023 14:31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342DC3-0C10-5E18-926F-741DBB189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f-ZA"/>
              <a:t>Group meeting 06.12.2022</a:t>
            </a:r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3F42F5-F1AD-1ED9-899F-BD03DB4DA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AD-547D-4963-AD13-57F718C08228}" type="slidenum">
              <a:rPr lang="en-CH" smtClean="0"/>
              <a:t>‹N›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44070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674EE-B7DA-08E8-B25E-D07A09222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CEFFB-138F-4150-72F6-1901C0F4B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F0D59F-C1B7-C0A4-0AF2-D4FAA9BBA7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F64FCA-5133-8DCA-3F3B-B15C3C9FF1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64F1BC-91DF-2E71-B8ED-CCC00A0353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A062AE-0875-2921-56E2-D7A7E0FA1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DA1D7-A065-4E11-BA88-C1E98C6105CE}" type="datetime8">
              <a:rPr lang="en-CH" smtClean="0"/>
              <a:t>03/21/2023 14:31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88D3F0-E19D-B785-9B3D-C2930110D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f-ZA"/>
              <a:t>Group meeting 06.12.2022</a:t>
            </a:r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87FDF8-06EB-33D7-0F71-5F141BB4F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AD-547D-4963-AD13-57F718C08228}" type="slidenum">
              <a:rPr lang="en-CH" smtClean="0"/>
              <a:t>‹N›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83190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4BB86-C46E-C647-AC15-569CA3DA5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67C8CD-3134-9A47-EE20-CD03ABD14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2B66C-9D57-4AD3-ADFA-37601609274F}" type="datetime8">
              <a:rPr lang="en-CH" smtClean="0"/>
              <a:t>03/21/2023 14:31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71E038-290C-7BCA-736E-DB08E539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f-ZA"/>
              <a:t>Group meeting 06.12.2022</a:t>
            </a:r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37AEA9-FDB6-E69A-8FF4-FB6BCC199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AD-547D-4963-AD13-57F718C08228}" type="slidenum">
              <a:rPr lang="en-CH" smtClean="0"/>
              <a:t>‹N›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68203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53DD86-EAD1-CA2F-4F34-11F65FCD4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BBDB-2E92-41D3-939E-EA7B1CF0B2C0}" type="datetime8">
              <a:rPr lang="en-CH" smtClean="0"/>
              <a:t>03/21/2023 14:31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7C2845-DCFC-8815-A688-2DB20D16B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f-ZA"/>
              <a:t>Group meeting 06.12.2022</a:t>
            </a:r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30DEB3-1915-C1B0-479B-058F1C364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AD-547D-4963-AD13-57F718C08228}" type="slidenum">
              <a:rPr lang="en-CH" smtClean="0"/>
              <a:t>‹N›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3489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C5B33-D331-F198-4EB7-F0036A1B9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B9FD7-7435-F48C-C667-8F4778EC9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666E93-64F0-085C-F7EF-6FB9E9E3E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90BCDC-482A-E16A-6B66-389FB9DF5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4E5B-633A-4459-B4DE-90432064D361}" type="datetime8">
              <a:rPr lang="en-CH" smtClean="0"/>
              <a:t>03/21/2023 14:31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093023-DB4A-A1D0-5018-20E10507A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f-ZA"/>
              <a:t>Group meeting 06.12.2022</a:t>
            </a:r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88F57-D1A4-CFBE-A4BC-4AB4514D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AD-547D-4963-AD13-57F718C08228}" type="slidenum">
              <a:rPr lang="en-CH" smtClean="0"/>
              <a:t>‹N›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970111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442EC-32B9-3887-2F1C-D4CA8394D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2BC416-9940-C825-D8DB-DDEBB8229B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EF5740-C4D8-C74B-F2A7-E43107516F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BE66BF-A42A-CEE4-FE00-29847FFED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B8D3-81D2-42E1-8BB5-F7598E637DEB}" type="datetime8">
              <a:rPr lang="en-CH" smtClean="0"/>
              <a:t>03/21/2023 14:31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55BBC0-9847-7E70-DB73-AB7A9531F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f-ZA"/>
              <a:t>Group meeting 06.12.2022</a:t>
            </a:r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9F5306-C74E-620F-6D4B-6A92679DB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AD-547D-4963-AD13-57F718C08228}" type="slidenum">
              <a:rPr lang="en-CH" smtClean="0"/>
              <a:t>‹N›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984060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515D85-E116-D523-50E9-1CCDD6D03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985D39-10E5-208C-E3B8-36BF75B67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5D49B-C7FF-99F2-4E6C-FD74B8A924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BFAFF-8978-45E4-B504-AFCE3D495F6D}" type="datetime8">
              <a:rPr lang="en-CH" smtClean="0"/>
              <a:t>03/21/2023 14:31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8969F-AEC0-D539-BF77-F907EF5BA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af-ZA"/>
              <a:t>Group meeting 06.12.2022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DD5DA-47DE-530B-1A6B-81AFCB593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217AD-547D-4963-AD13-57F718C08228}" type="slidenum">
              <a:rPr lang="en-CH" smtClean="0"/>
              <a:t>‹N›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81964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92.png"/><Relationship Id="rId3" Type="http://schemas.openxmlformats.org/officeDocument/2006/relationships/image" Target="../media/image83.svg"/><Relationship Id="rId7" Type="http://schemas.openxmlformats.org/officeDocument/2006/relationships/image" Target="../media/image87.png"/><Relationship Id="rId12" Type="http://schemas.openxmlformats.org/officeDocument/2006/relationships/image" Target="../media/image9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90.svg"/><Relationship Id="rId5" Type="http://schemas.openxmlformats.org/officeDocument/2006/relationships/image" Target="../media/image85.png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4" Type="http://schemas.openxmlformats.org/officeDocument/2006/relationships/image" Target="../media/image84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92.png"/><Relationship Id="rId3" Type="http://schemas.openxmlformats.org/officeDocument/2006/relationships/image" Target="../media/image83.svg"/><Relationship Id="rId7" Type="http://schemas.openxmlformats.org/officeDocument/2006/relationships/image" Target="../media/image87.png"/><Relationship Id="rId12" Type="http://schemas.openxmlformats.org/officeDocument/2006/relationships/image" Target="../media/image91.png"/><Relationship Id="rId2" Type="http://schemas.openxmlformats.org/officeDocument/2006/relationships/image" Target="../media/image82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90.svg"/><Relationship Id="rId5" Type="http://schemas.openxmlformats.org/officeDocument/2006/relationships/image" Target="../media/image85.png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4" Type="http://schemas.openxmlformats.org/officeDocument/2006/relationships/image" Target="../media/image84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92.png"/><Relationship Id="rId18" Type="http://schemas.openxmlformats.org/officeDocument/2006/relationships/image" Target="../media/image39.png"/><Relationship Id="rId3" Type="http://schemas.openxmlformats.org/officeDocument/2006/relationships/image" Target="../media/image83.svg"/><Relationship Id="rId7" Type="http://schemas.openxmlformats.org/officeDocument/2006/relationships/image" Target="../media/image87.png"/><Relationship Id="rId12" Type="http://schemas.openxmlformats.org/officeDocument/2006/relationships/image" Target="../media/image91.png"/><Relationship Id="rId17" Type="http://schemas.openxmlformats.org/officeDocument/2006/relationships/image" Target="../media/image37.png"/><Relationship Id="rId2" Type="http://schemas.openxmlformats.org/officeDocument/2006/relationships/image" Target="../media/image82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90.svg"/><Relationship Id="rId5" Type="http://schemas.openxmlformats.org/officeDocument/2006/relationships/image" Target="../media/image85.png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4" Type="http://schemas.openxmlformats.org/officeDocument/2006/relationships/image" Target="../media/image84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80.png"/><Relationship Id="rId18" Type="http://schemas.openxmlformats.org/officeDocument/2006/relationships/image" Target="../media/image100.svg"/><Relationship Id="rId3" Type="http://schemas.openxmlformats.org/officeDocument/2006/relationships/image" Target="../media/image83.svg"/><Relationship Id="rId21" Type="http://schemas.openxmlformats.org/officeDocument/2006/relationships/image" Target="../media/image101.png"/><Relationship Id="rId7" Type="http://schemas.openxmlformats.org/officeDocument/2006/relationships/image" Target="../media/image85.png"/><Relationship Id="rId12" Type="http://schemas.openxmlformats.org/officeDocument/2006/relationships/image" Target="../media/image71.png"/><Relationship Id="rId17" Type="http://schemas.openxmlformats.org/officeDocument/2006/relationships/image" Target="../media/image99.png"/><Relationship Id="rId25" Type="http://schemas.openxmlformats.org/officeDocument/2006/relationships/image" Target="../media/image93.png"/><Relationship Id="rId2" Type="http://schemas.openxmlformats.org/officeDocument/2006/relationships/image" Target="../media/image82.png"/><Relationship Id="rId16" Type="http://schemas.openxmlformats.org/officeDocument/2006/relationships/image" Target="../media/image90.svg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7.png"/><Relationship Id="rId24" Type="http://schemas.openxmlformats.org/officeDocument/2006/relationships/image" Target="../media/image94.png"/><Relationship Id="rId5" Type="http://schemas.openxmlformats.org/officeDocument/2006/relationships/image" Target="../media/image96.svg"/><Relationship Id="rId15" Type="http://schemas.openxmlformats.org/officeDocument/2006/relationships/image" Target="../media/image89.png"/><Relationship Id="rId23" Type="http://schemas.openxmlformats.org/officeDocument/2006/relationships/image" Target="../media/image103.png"/><Relationship Id="rId10" Type="http://schemas.openxmlformats.org/officeDocument/2006/relationships/image" Target="../media/image86.png"/><Relationship Id="rId19" Type="http://schemas.openxmlformats.org/officeDocument/2006/relationships/image" Target="../media/image91.png"/><Relationship Id="rId4" Type="http://schemas.openxmlformats.org/officeDocument/2006/relationships/image" Target="../media/image95.png"/><Relationship Id="rId9" Type="http://schemas.openxmlformats.org/officeDocument/2006/relationships/image" Target="../media/image98.png"/><Relationship Id="rId14" Type="http://schemas.openxmlformats.org/officeDocument/2006/relationships/image" Target="../media/image88.png"/><Relationship Id="rId22" Type="http://schemas.openxmlformats.org/officeDocument/2006/relationships/image" Target="../media/image10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72.png"/><Relationship Id="rId3" Type="http://schemas.openxmlformats.org/officeDocument/2006/relationships/image" Target="../media/image105.svg"/><Relationship Id="rId7" Type="http://schemas.openxmlformats.org/officeDocument/2006/relationships/image" Target="../media/image92.png"/><Relationship Id="rId12" Type="http://schemas.openxmlformats.org/officeDocument/2006/relationships/image" Target="../media/image110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109.png"/><Relationship Id="rId5" Type="http://schemas.openxmlformats.org/officeDocument/2006/relationships/image" Target="../media/image107.svg"/><Relationship Id="rId10" Type="http://schemas.openxmlformats.org/officeDocument/2006/relationships/image" Target="../media/image108.png"/><Relationship Id="rId4" Type="http://schemas.openxmlformats.org/officeDocument/2006/relationships/image" Target="../media/image106.png"/><Relationship Id="rId9" Type="http://schemas.openxmlformats.org/officeDocument/2006/relationships/image" Target="../media/image9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114.svg"/><Relationship Id="rId18" Type="http://schemas.openxmlformats.org/officeDocument/2006/relationships/image" Target="../media/image118.png"/><Relationship Id="rId3" Type="http://schemas.openxmlformats.org/officeDocument/2006/relationships/image" Target="../media/image105.svg"/><Relationship Id="rId21" Type="http://schemas.openxmlformats.org/officeDocument/2006/relationships/image" Target="../media/image72.png"/><Relationship Id="rId7" Type="http://schemas.openxmlformats.org/officeDocument/2006/relationships/image" Target="../media/image92.png"/><Relationship Id="rId12" Type="http://schemas.openxmlformats.org/officeDocument/2006/relationships/image" Target="../media/image113.png"/><Relationship Id="rId17" Type="http://schemas.openxmlformats.org/officeDocument/2006/relationships/image" Target="../media/image117.png"/><Relationship Id="rId2" Type="http://schemas.openxmlformats.org/officeDocument/2006/relationships/image" Target="../media/image104.png"/><Relationship Id="rId16" Type="http://schemas.openxmlformats.org/officeDocument/2006/relationships/image" Target="../media/image116.png"/><Relationship Id="rId20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112.svg"/><Relationship Id="rId5" Type="http://schemas.openxmlformats.org/officeDocument/2006/relationships/image" Target="../media/image107.svg"/><Relationship Id="rId15" Type="http://schemas.openxmlformats.org/officeDocument/2006/relationships/image" Target="../media/image115.png"/><Relationship Id="rId10" Type="http://schemas.openxmlformats.org/officeDocument/2006/relationships/image" Target="../media/image111.png"/><Relationship Id="rId19" Type="http://schemas.openxmlformats.org/officeDocument/2006/relationships/image" Target="../media/image109.png"/><Relationship Id="rId4" Type="http://schemas.openxmlformats.org/officeDocument/2006/relationships/image" Target="../media/image106.png"/><Relationship Id="rId9" Type="http://schemas.openxmlformats.org/officeDocument/2006/relationships/image" Target="../media/image93.png"/><Relationship Id="rId14" Type="http://schemas.openxmlformats.org/officeDocument/2006/relationships/image" Target="../media/image10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22.png"/><Relationship Id="rId3" Type="http://schemas.openxmlformats.org/officeDocument/2006/relationships/image" Target="../media/image120.png"/><Relationship Id="rId7" Type="http://schemas.openxmlformats.org/officeDocument/2006/relationships/image" Target="../media/image20.png"/><Relationship Id="rId12" Type="http://schemas.openxmlformats.org/officeDocument/2006/relationships/image" Target="../media/image126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125.png"/><Relationship Id="rId5" Type="http://schemas.openxmlformats.org/officeDocument/2006/relationships/image" Target="../media/image28.png"/><Relationship Id="rId15" Type="http://schemas.openxmlformats.org/officeDocument/2006/relationships/image" Target="../media/image128.png"/><Relationship Id="rId10" Type="http://schemas.openxmlformats.org/officeDocument/2006/relationships/image" Target="../media/image124.png"/><Relationship Id="rId4" Type="http://schemas.openxmlformats.org/officeDocument/2006/relationships/image" Target="../media/image121.png"/><Relationship Id="rId9" Type="http://schemas.openxmlformats.org/officeDocument/2006/relationships/image" Target="../media/image123.png"/><Relationship Id="rId14" Type="http://schemas.openxmlformats.org/officeDocument/2006/relationships/image" Target="../media/image1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8.png"/><Relationship Id="rId7" Type="http://schemas.openxmlformats.org/officeDocument/2006/relationships/image" Target="../media/image40.png"/><Relationship Id="rId12" Type="http://schemas.openxmlformats.org/officeDocument/2006/relationships/image" Target="../media/image22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12" Type="http://schemas.openxmlformats.org/officeDocument/2006/relationships/image" Target="../media/image139.png"/><Relationship Id="rId17" Type="http://schemas.openxmlformats.org/officeDocument/2006/relationships/image" Target="../media/image28.png"/><Relationship Id="rId2" Type="http://schemas.openxmlformats.org/officeDocument/2006/relationships/image" Target="../media/image40.png"/><Relationship Id="rId16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5" Type="http://schemas.openxmlformats.org/officeDocument/2006/relationships/image" Target="../media/image132.png"/><Relationship Id="rId15" Type="http://schemas.openxmlformats.org/officeDocument/2006/relationships/image" Target="../media/image142.png"/><Relationship Id="rId10" Type="http://schemas.openxmlformats.org/officeDocument/2006/relationships/image" Target="../media/image137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Relationship Id="rId14" Type="http://schemas.openxmlformats.org/officeDocument/2006/relationships/image" Target="../media/image1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93.png"/><Relationship Id="rId7" Type="http://schemas.openxmlformats.org/officeDocument/2006/relationships/image" Target="../media/image147.png"/><Relationship Id="rId12" Type="http://schemas.openxmlformats.org/officeDocument/2006/relationships/image" Target="../media/image150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11" Type="http://schemas.openxmlformats.org/officeDocument/2006/relationships/image" Target="../media/image71.png"/><Relationship Id="rId5" Type="http://schemas.openxmlformats.org/officeDocument/2006/relationships/image" Target="../media/image145.png"/><Relationship Id="rId10" Type="http://schemas.openxmlformats.org/officeDocument/2006/relationships/image" Target="../media/image149.png"/><Relationship Id="rId4" Type="http://schemas.openxmlformats.org/officeDocument/2006/relationships/image" Target="../media/image92.png"/><Relationship Id="rId9" Type="http://schemas.openxmlformats.org/officeDocument/2006/relationships/image" Target="../media/image1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48.png"/><Relationship Id="rId3" Type="http://schemas.openxmlformats.org/officeDocument/2006/relationships/image" Target="../media/image151.png"/><Relationship Id="rId7" Type="http://schemas.openxmlformats.org/officeDocument/2006/relationships/image" Target="../media/image146.png"/><Relationship Id="rId12" Type="http://schemas.openxmlformats.org/officeDocument/2006/relationships/image" Target="../media/image154.png"/><Relationship Id="rId17" Type="http://schemas.openxmlformats.org/officeDocument/2006/relationships/image" Target="../media/image71.png"/><Relationship Id="rId2" Type="http://schemas.openxmlformats.org/officeDocument/2006/relationships/image" Target="../media/image144.png"/><Relationship Id="rId16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image" Target="../media/image153.png"/><Relationship Id="rId5" Type="http://schemas.openxmlformats.org/officeDocument/2006/relationships/image" Target="../media/image92.png"/><Relationship Id="rId15" Type="http://schemas.openxmlformats.org/officeDocument/2006/relationships/image" Target="../media/image149.png"/><Relationship Id="rId10" Type="http://schemas.openxmlformats.org/officeDocument/2006/relationships/image" Target="../media/image152.png"/><Relationship Id="rId4" Type="http://schemas.openxmlformats.org/officeDocument/2006/relationships/image" Target="../media/image93.png"/><Relationship Id="rId9" Type="http://schemas.openxmlformats.org/officeDocument/2006/relationships/image" Target="../media/image87.png"/><Relationship Id="rId1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64.png"/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12" Type="http://schemas.openxmlformats.org/officeDocument/2006/relationships/image" Target="../media/image16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11" Type="http://schemas.openxmlformats.org/officeDocument/2006/relationships/image" Target="../media/image162.png"/><Relationship Id="rId5" Type="http://schemas.openxmlformats.org/officeDocument/2006/relationships/image" Target="../media/image157.png"/><Relationship Id="rId15" Type="http://schemas.openxmlformats.org/officeDocument/2006/relationships/image" Target="../media/image165.png"/><Relationship Id="rId10" Type="http://schemas.openxmlformats.org/officeDocument/2006/relationships/image" Target="../media/image92.png"/><Relationship Id="rId4" Type="http://schemas.openxmlformats.org/officeDocument/2006/relationships/image" Target="../media/image156.png"/><Relationship Id="rId9" Type="http://schemas.openxmlformats.org/officeDocument/2006/relationships/image" Target="../media/image161.png"/><Relationship Id="rId1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77.png"/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12" Type="http://schemas.openxmlformats.org/officeDocument/2006/relationships/image" Target="../media/image17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11" Type="http://schemas.openxmlformats.org/officeDocument/2006/relationships/image" Target="../media/image175.png"/><Relationship Id="rId5" Type="http://schemas.openxmlformats.org/officeDocument/2006/relationships/image" Target="../media/image169.png"/><Relationship Id="rId10" Type="http://schemas.openxmlformats.org/officeDocument/2006/relationships/image" Target="../media/image174.png"/><Relationship Id="rId4" Type="http://schemas.openxmlformats.org/officeDocument/2006/relationships/image" Target="../media/image168.png"/><Relationship Id="rId9" Type="http://schemas.openxmlformats.org/officeDocument/2006/relationships/image" Target="../media/image173.png"/><Relationship Id="rId14" Type="http://schemas.openxmlformats.org/officeDocument/2006/relationships/image" Target="../media/image17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83.png"/><Relationship Id="rId3" Type="http://schemas.openxmlformats.org/officeDocument/2006/relationships/image" Target="../media/image179.png"/><Relationship Id="rId7" Type="http://schemas.openxmlformats.org/officeDocument/2006/relationships/image" Target="../media/image19.png"/><Relationship Id="rId12" Type="http://schemas.openxmlformats.org/officeDocument/2006/relationships/image" Target="../media/image18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156.png"/><Relationship Id="rId5" Type="http://schemas.openxmlformats.org/officeDocument/2006/relationships/image" Target="../media/image181.png"/><Relationship Id="rId10" Type="http://schemas.openxmlformats.org/officeDocument/2006/relationships/image" Target="../media/image159.png"/><Relationship Id="rId4" Type="http://schemas.openxmlformats.org/officeDocument/2006/relationships/image" Target="../media/image180.png"/><Relationship Id="rId9" Type="http://schemas.openxmlformats.org/officeDocument/2006/relationships/image" Target="../media/image158.png"/><Relationship Id="rId14" Type="http://schemas.openxmlformats.org/officeDocument/2006/relationships/image" Target="../media/image18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158.png"/><Relationship Id="rId18" Type="http://schemas.openxmlformats.org/officeDocument/2006/relationships/image" Target="../media/image190.png"/><Relationship Id="rId3" Type="http://schemas.openxmlformats.org/officeDocument/2006/relationships/image" Target="../media/image179.png"/><Relationship Id="rId21" Type="http://schemas.openxmlformats.org/officeDocument/2006/relationships/image" Target="../media/image184.png"/><Relationship Id="rId7" Type="http://schemas.openxmlformats.org/officeDocument/2006/relationships/image" Target="../media/image71.png"/><Relationship Id="rId12" Type="http://schemas.openxmlformats.org/officeDocument/2006/relationships/image" Target="../media/image149.png"/><Relationship Id="rId17" Type="http://schemas.openxmlformats.org/officeDocument/2006/relationships/image" Target="../media/image189.png"/><Relationship Id="rId2" Type="http://schemas.openxmlformats.org/officeDocument/2006/relationships/image" Target="../media/image40.png"/><Relationship Id="rId16" Type="http://schemas.openxmlformats.org/officeDocument/2006/relationships/image" Target="../media/image188.png"/><Relationship Id="rId20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11" Type="http://schemas.openxmlformats.org/officeDocument/2006/relationships/image" Target="../media/image187.png"/><Relationship Id="rId5" Type="http://schemas.openxmlformats.org/officeDocument/2006/relationships/image" Target="../media/image180.png"/><Relationship Id="rId15" Type="http://schemas.openxmlformats.org/officeDocument/2006/relationships/image" Target="../media/image156.png"/><Relationship Id="rId10" Type="http://schemas.openxmlformats.org/officeDocument/2006/relationships/image" Target="../media/image186.png"/><Relationship Id="rId19" Type="http://schemas.openxmlformats.org/officeDocument/2006/relationships/image" Target="../media/image182.png"/><Relationship Id="rId4" Type="http://schemas.openxmlformats.org/officeDocument/2006/relationships/image" Target="../media/image19.png"/><Relationship Id="rId9" Type="http://schemas.openxmlformats.org/officeDocument/2006/relationships/image" Target="../media/image185.png"/><Relationship Id="rId14" Type="http://schemas.openxmlformats.org/officeDocument/2006/relationships/image" Target="../media/image1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28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40.png"/><Relationship Id="rId9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1.png"/><Relationship Id="rId7" Type="http://schemas.openxmlformats.org/officeDocument/2006/relationships/image" Target="../media/image4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6.png"/><Relationship Id="rId4" Type="http://schemas.openxmlformats.org/officeDocument/2006/relationships/image" Target="../media/image19.png"/><Relationship Id="rId9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74.png"/><Relationship Id="rId3" Type="http://schemas.openxmlformats.org/officeDocument/2006/relationships/image" Target="../media/image77.png"/><Relationship Id="rId7" Type="http://schemas.openxmlformats.org/officeDocument/2006/relationships/image" Target="../media/image71.png"/><Relationship Id="rId12" Type="http://schemas.openxmlformats.org/officeDocument/2006/relationships/image" Target="../media/image4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1.png"/><Relationship Id="rId5" Type="http://schemas.openxmlformats.org/officeDocument/2006/relationships/image" Target="../media/image79.png"/><Relationship Id="rId15" Type="http://schemas.openxmlformats.org/officeDocument/2006/relationships/image" Target="../media/image76.png"/><Relationship Id="rId10" Type="http://schemas.openxmlformats.org/officeDocument/2006/relationships/image" Target="../media/image73.png"/><Relationship Id="rId4" Type="http://schemas.openxmlformats.org/officeDocument/2006/relationships/image" Target="../media/image78.png"/><Relationship Id="rId9" Type="http://schemas.openxmlformats.org/officeDocument/2006/relationships/image" Target="../media/image72.png"/><Relationship Id="rId14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6AC5C40C-B1CD-4FAC-8134-3F4C09837996}"/>
              </a:ext>
            </a:extLst>
          </p:cNvPr>
          <p:cNvSpPr txBox="1"/>
          <p:nvPr/>
        </p:nvSpPr>
        <p:spPr>
          <a:xfrm>
            <a:off x="2718770" y="2841792"/>
            <a:ext cx="67544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/>
                <a:latin typeface="Arial" panose="020B0604020202020204" pitchFamily="34" charset="0"/>
              </a:rPr>
              <a:t>Homogenization of phoretic flows through micro-structured surfaces</a:t>
            </a:r>
            <a:endParaRPr lang="it-IT" sz="2800" b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4B52B0D-456D-47FD-AF88-1221744999CA}"/>
              </a:ext>
            </a:extLst>
          </p:cNvPr>
          <p:cNvSpPr txBox="1"/>
          <p:nvPr/>
        </p:nvSpPr>
        <p:spPr>
          <a:xfrm>
            <a:off x="3503374" y="4049812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/>
              <a:t>Edoardo Carlo Giordano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4ADE833-9A79-4F27-8844-69A8A57C635B}"/>
              </a:ext>
            </a:extLst>
          </p:cNvPr>
          <p:cNvSpPr txBox="1"/>
          <p:nvPr/>
        </p:nvSpPr>
        <p:spPr>
          <a:xfrm>
            <a:off x="360011" y="5117826"/>
            <a:ext cx="78669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Supervisors</a:t>
            </a:r>
            <a:r>
              <a:rPr lang="it-IT" dirty="0"/>
              <a:t>:</a:t>
            </a:r>
          </a:p>
          <a:p>
            <a:r>
              <a:rPr lang="it-IT" i="1" dirty="0"/>
              <a:t>Prof. Alessandro Bottaro, Università di Genova</a:t>
            </a:r>
          </a:p>
          <a:p>
            <a:r>
              <a:rPr lang="en-US" i="1" dirty="0"/>
              <a:t>Dr. Giuseppe Antonio Zampogna, EPFL</a:t>
            </a:r>
            <a:endParaRPr lang="it-IT" i="1" dirty="0"/>
          </a:p>
          <a:p>
            <a:r>
              <a:rPr lang="en-US" i="1" dirty="0"/>
              <a:t>Prof. François </a:t>
            </a:r>
            <a:r>
              <a:rPr lang="en-US" i="1" dirty="0" err="1"/>
              <a:t>Gallaire</a:t>
            </a:r>
            <a:r>
              <a:rPr lang="en-US" i="1" dirty="0"/>
              <a:t>, </a:t>
            </a:r>
            <a:r>
              <a:rPr lang="fr-FR" i="1" dirty="0"/>
              <a:t>EPFL</a:t>
            </a:r>
          </a:p>
          <a:p>
            <a:endParaRPr lang="it-IT" i="1" dirty="0"/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ACB5D13B-8F08-41E0-A821-3C38694E789B}"/>
              </a:ext>
            </a:extLst>
          </p:cNvPr>
          <p:cNvGrpSpPr/>
          <p:nvPr/>
        </p:nvGrpSpPr>
        <p:grpSpPr>
          <a:xfrm>
            <a:off x="0" y="0"/>
            <a:ext cx="12192000" cy="6900958"/>
            <a:chOff x="0" y="0"/>
            <a:chExt cx="12192000" cy="6900958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C3FEFC59-A901-4907-A631-083B8648D285}"/>
                </a:ext>
              </a:extLst>
            </p:cNvPr>
            <p:cNvSpPr/>
            <p:nvPr/>
          </p:nvSpPr>
          <p:spPr>
            <a:xfrm>
              <a:off x="0" y="0"/>
              <a:ext cx="12192000" cy="276999"/>
            </a:xfrm>
            <a:prstGeom prst="rect">
              <a:avLst/>
            </a:prstGeom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0429C5A7-A692-4B14-9163-649BD1A921E7}"/>
                </a:ext>
              </a:extLst>
            </p:cNvPr>
            <p:cNvSpPr/>
            <p:nvPr/>
          </p:nvSpPr>
          <p:spPr>
            <a:xfrm>
              <a:off x="0" y="6577793"/>
              <a:ext cx="12192000" cy="276999"/>
            </a:xfrm>
            <a:prstGeom prst="rect">
              <a:avLst/>
            </a:prstGeom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280EC32C-99DB-40C9-9333-7DC3002A60CD}"/>
                </a:ext>
              </a:extLst>
            </p:cNvPr>
            <p:cNvSpPr txBox="1"/>
            <p:nvPr/>
          </p:nvSpPr>
          <p:spPr>
            <a:xfrm>
              <a:off x="10812517" y="6531626"/>
              <a:ext cx="13794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chemeClr val="bg1"/>
                  </a:solidFill>
                </a:rPr>
                <a:t>29/03/2023</a:t>
              </a:r>
            </a:p>
          </p:txBody>
        </p:sp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B53715B2-C71B-4B8D-A9D0-CAED2D3C3F30}"/>
              </a:ext>
            </a:extLst>
          </p:cNvPr>
          <p:cNvGrpSpPr/>
          <p:nvPr/>
        </p:nvGrpSpPr>
        <p:grpSpPr>
          <a:xfrm>
            <a:off x="5334456" y="529050"/>
            <a:ext cx="1523086" cy="2098352"/>
            <a:chOff x="5226413" y="1125301"/>
            <a:chExt cx="2242091" cy="2740479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1CAA878C-4DB0-4A0D-B863-305B43B31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2145" y="1125301"/>
              <a:ext cx="1730628" cy="2287858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92F923DF-421D-4EBC-B257-F66C0EF8CDD5}"/>
                </a:ext>
              </a:extLst>
            </p:cNvPr>
            <p:cNvSpPr txBox="1"/>
            <p:nvPr/>
          </p:nvSpPr>
          <p:spPr>
            <a:xfrm>
              <a:off x="5226413" y="3588781"/>
              <a:ext cx="22420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/>
                <a:t>Università degli Studi di Genova</a:t>
              </a:r>
            </a:p>
          </p:txBody>
        </p:sp>
      </p:grp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FDCA0533-A13F-4691-9F99-404D137DB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233" y="523453"/>
            <a:ext cx="2338497" cy="1012859"/>
          </a:xfrm>
          <a:prstGeom prst="rect">
            <a:avLst/>
          </a:prstGeom>
        </p:spPr>
      </p:pic>
      <p:pic>
        <p:nvPicPr>
          <p:cNvPr id="17" name="Picture 16" descr="Text, logo, company name&#10;&#10;Description automatically generated">
            <a:extLst>
              <a:ext uri="{FF2B5EF4-FFF2-40B4-BE49-F238E27FC236}">
                <a16:creationId xmlns:a16="http://schemas.microsoft.com/office/drawing/2014/main" id="{737B5F1B-CA82-429A-90FC-0248DDB5DA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59" y="1744062"/>
            <a:ext cx="1722288" cy="934088"/>
          </a:xfrm>
          <a:prstGeom prst="rect">
            <a:avLst/>
          </a:prstGeom>
        </p:spPr>
      </p:pic>
      <p:sp>
        <p:nvSpPr>
          <p:cNvPr id="16" name="CasellaDiTesto 5">
            <a:extLst>
              <a:ext uri="{FF2B5EF4-FFF2-40B4-BE49-F238E27FC236}">
                <a16:creationId xmlns:a16="http://schemas.microsoft.com/office/drawing/2014/main" id="{4108053B-5A01-415C-B573-20C38385D14F}"/>
              </a:ext>
            </a:extLst>
          </p:cNvPr>
          <p:cNvSpPr txBox="1"/>
          <p:nvPr/>
        </p:nvSpPr>
        <p:spPr>
          <a:xfrm>
            <a:off x="8817757" y="1420896"/>
            <a:ext cx="3049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/>
              <a:t>École Polytechnique Fédérale de Lausanne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98686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2DE4A2-AB0C-4CFF-B3E5-1EDC0AB6E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4797" y="6356639"/>
            <a:ext cx="2743200" cy="365125"/>
          </a:xfrm>
        </p:spPr>
        <p:txBody>
          <a:bodyPr/>
          <a:lstStyle/>
          <a:p>
            <a:fld id="{97D217AD-547D-4963-AD13-57F718C08228}" type="slidenum">
              <a:rPr lang="en-CH" smtClean="0"/>
              <a:t>10</a:t>
            </a:fld>
            <a:endParaRPr lang="en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871D6C-1860-48FF-8D8B-4697F2D465F0}"/>
              </a:ext>
            </a:extLst>
          </p:cNvPr>
          <p:cNvSpPr txBox="1"/>
          <p:nvPr/>
        </p:nvSpPr>
        <p:spPr>
          <a:xfrm>
            <a:off x="4261260" y="356884"/>
            <a:ext cx="407358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+mj-lt"/>
                <a:ea typeface="+mj-ea"/>
                <a:cs typeface="Times New Roman" panose="02020603050405020304" pitchFamily="18" charset="0"/>
              </a:rPr>
              <a:t>MACROSCOPIC SOLUTION</a:t>
            </a:r>
            <a:endParaRPr lang="en-CH" sz="2800" b="1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+mj-lt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3F2198B-5B64-431A-81CD-20FD09316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0822" y="962317"/>
            <a:ext cx="5623501" cy="14419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765242-3FD7-4A4B-ADE1-4D83AA7CBE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995"/>
          <a:stretch/>
        </p:blipFill>
        <p:spPr>
          <a:xfrm>
            <a:off x="2232131" y="4261206"/>
            <a:ext cx="1806469" cy="122653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D0579BF-EB1C-4D4E-B746-3CF80AEDA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7181" y="4250929"/>
            <a:ext cx="1806469" cy="123681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48C711B-5C69-4B90-9FC2-7F0B59C2C3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" r="52764"/>
          <a:stretch/>
        </p:blipFill>
        <p:spPr>
          <a:xfrm>
            <a:off x="480822" y="4256067"/>
            <a:ext cx="1806469" cy="122653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73B8529-D606-472A-B69C-9D5539F0B6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1945" y="5534593"/>
            <a:ext cx="1813095" cy="127661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6CAEE2B-4DFC-4D48-92D3-5DDD8CCEAA13}"/>
              </a:ext>
            </a:extLst>
          </p:cNvPr>
          <p:cNvSpPr/>
          <p:nvPr/>
        </p:nvSpPr>
        <p:spPr>
          <a:xfrm>
            <a:off x="5019467" y="5663870"/>
            <a:ext cx="2276985" cy="875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2D35208-9768-4272-AAA5-8250B81A6C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9651" y="5709440"/>
            <a:ext cx="2074737" cy="79167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0F8E1BD-876C-4F58-83C9-19C8850F0B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1229" y="553787"/>
            <a:ext cx="722685" cy="358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9F4871-5677-4C25-91C1-5B341F6497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624" y="5516390"/>
            <a:ext cx="1854167" cy="133538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C55FFA4D-0855-4DF3-B91C-8B33F85CB5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4037" y="2585336"/>
            <a:ext cx="5743519" cy="16275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96B271-4D1B-4781-A110-3B2696C5BE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1373" y="1493733"/>
            <a:ext cx="297745" cy="2072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658761-5DA9-4D17-B11D-E40412DA77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06154" y="2356463"/>
            <a:ext cx="265657" cy="2288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3B79A1-33F6-4CE1-9049-D71ECDC6F3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70821" y="741705"/>
            <a:ext cx="265657" cy="228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5D4B16-C514-451D-9743-6C39716E66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9505" y="1520067"/>
            <a:ext cx="142634" cy="1819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559641A-0C6B-44D8-AF6B-606E87306E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6990" y="3105599"/>
            <a:ext cx="142634" cy="1819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DF7C69-4C60-40F8-9069-28F0849A78B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66191" y="4136629"/>
            <a:ext cx="75946" cy="95932"/>
          </a:xfrm>
          <a:prstGeom prst="rect">
            <a:avLst/>
          </a:prstGeom>
        </p:spPr>
      </p:pic>
      <p:sp>
        <p:nvSpPr>
          <p:cNvPr id="26" name="Rettangolo 9">
            <a:extLst>
              <a:ext uri="{FF2B5EF4-FFF2-40B4-BE49-F238E27FC236}">
                <a16:creationId xmlns:a16="http://schemas.microsoft.com/office/drawing/2014/main" id="{55A1F5DE-68F7-44F1-BDC8-064733BAA75F}"/>
              </a:ext>
            </a:extLst>
          </p:cNvPr>
          <p:cNvSpPr/>
          <p:nvPr/>
        </p:nvSpPr>
        <p:spPr>
          <a:xfrm>
            <a:off x="0" y="0"/>
            <a:ext cx="12192000" cy="276999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5420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2DE4A2-AB0C-4CFF-B3E5-1EDC0AB6E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4797" y="6356639"/>
            <a:ext cx="2743200" cy="365125"/>
          </a:xfrm>
        </p:spPr>
        <p:txBody>
          <a:bodyPr/>
          <a:lstStyle/>
          <a:p>
            <a:fld id="{97D217AD-547D-4963-AD13-57F718C08228}" type="slidenum">
              <a:rPr lang="en-CH" smtClean="0"/>
              <a:t>11</a:t>
            </a:fld>
            <a:endParaRPr lang="en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871D6C-1860-48FF-8D8B-4697F2D465F0}"/>
              </a:ext>
            </a:extLst>
          </p:cNvPr>
          <p:cNvSpPr txBox="1"/>
          <p:nvPr/>
        </p:nvSpPr>
        <p:spPr>
          <a:xfrm>
            <a:off x="4261260" y="356884"/>
            <a:ext cx="407358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+mj-lt"/>
                <a:ea typeface="+mj-ea"/>
                <a:cs typeface="Times New Roman" panose="02020603050405020304" pitchFamily="18" charset="0"/>
              </a:rPr>
              <a:t>MACROSCOPIC SOLUTION</a:t>
            </a:r>
            <a:endParaRPr lang="en-CH" sz="2800" b="1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+mj-lt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3F2198B-5B64-431A-81CD-20FD09316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0822" y="962317"/>
            <a:ext cx="5623501" cy="14419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765242-3FD7-4A4B-ADE1-4D83AA7CBE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995"/>
          <a:stretch/>
        </p:blipFill>
        <p:spPr>
          <a:xfrm>
            <a:off x="2232131" y="4261206"/>
            <a:ext cx="1806469" cy="122653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D0579BF-EB1C-4D4E-B746-3CF80AEDA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7181" y="4250929"/>
            <a:ext cx="1806469" cy="123681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48C711B-5C69-4B90-9FC2-7F0B59C2C3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" r="52764"/>
          <a:stretch/>
        </p:blipFill>
        <p:spPr>
          <a:xfrm>
            <a:off x="480822" y="4256067"/>
            <a:ext cx="1806469" cy="122653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73B8529-D606-472A-B69C-9D5539F0B6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1945" y="5534593"/>
            <a:ext cx="1813095" cy="127661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6CAEE2B-4DFC-4D48-92D3-5DDD8CCEAA13}"/>
              </a:ext>
            </a:extLst>
          </p:cNvPr>
          <p:cNvSpPr/>
          <p:nvPr/>
        </p:nvSpPr>
        <p:spPr>
          <a:xfrm>
            <a:off x="5019467" y="5663870"/>
            <a:ext cx="2276985" cy="875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2D35208-9768-4272-AAA5-8250B81A6C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9651" y="5709440"/>
            <a:ext cx="2074737" cy="79167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0F8E1BD-876C-4F58-83C9-19C8850F0B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1229" y="553787"/>
            <a:ext cx="722685" cy="358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9F4871-5677-4C25-91C1-5B341F6497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624" y="5516390"/>
            <a:ext cx="1854167" cy="133538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C55FFA4D-0855-4DF3-B91C-8B33F85CB5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4037" y="2585336"/>
            <a:ext cx="5743519" cy="16275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96B271-4D1B-4781-A110-3B2696C5BE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1373" y="1493733"/>
            <a:ext cx="297745" cy="2072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658761-5DA9-4D17-B11D-E40412DA77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06154" y="2356463"/>
            <a:ext cx="265657" cy="2288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3B79A1-33F6-4CE1-9049-D71ECDC6F3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70821" y="741705"/>
            <a:ext cx="265657" cy="228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5D4B16-C514-451D-9743-6C39716E66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9505" y="1520067"/>
            <a:ext cx="142634" cy="1819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559641A-0C6B-44D8-AF6B-606E87306E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6990" y="3105599"/>
            <a:ext cx="142634" cy="1819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DF7C69-4C60-40F8-9069-28F0849A78B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66191" y="4136629"/>
            <a:ext cx="75946" cy="95932"/>
          </a:xfrm>
          <a:prstGeom prst="rect">
            <a:avLst/>
          </a:prstGeom>
        </p:spPr>
      </p:pic>
      <p:sp>
        <p:nvSpPr>
          <p:cNvPr id="26" name="Rettangolo 9">
            <a:extLst>
              <a:ext uri="{FF2B5EF4-FFF2-40B4-BE49-F238E27FC236}">
                <a16:creationId xmlns:a16="http://schemas.microsoft.com/office/drawing/2014/main" id="{55A1F5DE-68F7-44F1-BDC8-064733BAA75F}"/>
              </a:ext>
            </a:extLst>
          </p:cNvPr>
          <p:cNvSpPr/>
          <p:nvPr/>
        </p:nvSpPr>
        <p:spPr>
          <a:xfrm>
            <a:off x="0" y="0"/>
            <a:ext cx="12192000" cy="276999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8B4E9C5-5144-4ACA-A184-B207DC064C3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00350" y="987889"/>
            <a:ext cx="3923373" cy="2242625"/>
          </a:xfrm>
          <a:prstGeom prst="rect">
            <a:avLst/>
          </a:prstGeom>
        </p:spPr>
      </p:pic>
      <p:sp>
        <p:nvSpPr>
          <p:cNvPr id="24" name="Arrow: Left 23">
            <a:extLst>
              <a:ext uri="{FF2B5EF4-FFF2-40B4-BE49-F238E27FC236}">
                <a16:creationId xmlns:a16="http://schemas.microsoft.com/office/drawing/2014/main" id="{A875653B-F9DA-4421-8C41-FE4A08F0E38A}"/>
              </a:ext>
            </a:extLst>
          </p:cNvPr>
          <p:cNvSpPr/>
          <p:nvPr/>
        </p:nvSpPr>
        <p:spPr>
          <a:xfrm rot="20641102">
            <a:off x="5334409" y="2546652"/>
            <a:ext cx="2130558" cy="2851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9" name="Arrow: Left 28">
            <a:extLst>
              <a:ext uri="{FF2B5EF4-FFF2-40B4-BE49-F238E27FC236}">
                <a16:creationId xmlns:a16="http://schemas.microsoft.com/office/drawing/2014/main" id="{26C6DB2F-0AAA-4150-B5B1-6AECC01E13FF}"/>
              </a:ext>
            </a:extLst>
          </p:cNvPr>
          <p:cNvSpPr/>
          <p:nvPr/>
        </p:nvSpPr>
        <p:spPr>
          <a:xfrm>
            <a:off x="5332491" y="1332797"/>
            <a:ext cx="2130558" cy="2851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67715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2DE4A2-AB0C-4CFF-B3E5-1EDC0AB6E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4797" y="6356639"/>
            <a:ext cx="2743200" cy="365125"/>
          </a:xfrm>
        </p:spPr>
        <p:txBody>
          <a:bodyPr/>
          <a:lstStyle/>
          <a:p>
            <a:fld id="{97D217AD-547D-4963-AD13-57F718C08228}" type="slidenum">
              <a:rPr lang="en-CH" smtClean="0"/>
              <a:t>12</a:t>
            </a:fld>
            <a:endParaRPr lang="en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871D6C-1860-48FF-8D8B-4697F2D465F0}"/>
              </a:ext>
            </a:extLst>
          </p:cNvPr>
          <p:cNvSpPr txBox="1"/>
          <p:nvPr/>
        </p:nvSpPr>
        <p:spPr>
          <a:xfrm>
            <a:off x="4261260" y="356884"/>
            <a:ext cx="407358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+mj-lt"/>
                <a:ea typeface="+mj-ea"/>
                <a:cs typeface="Times New Roman" panose="02020603050405020304" pitchFamily="18" charset="0"/>
              </a:rPr>
              <a:t>MACROSCOPIC SOLUTION</a:t>
            </a:r>
            <a:endParaRPr lang="en-CH" sz="2800" b="1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+mj-lt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3F2198B-5B64-431A-81CD-20FD09316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0822" y="962317"/>
            <a:ext cx="5623501" cy="14419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765242-3FD7-4A4B-ADE1-4D83AA7CBE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995"/>
          <a:stretch/>
        </p:blipFill>
        <p:spPr>
          <a:xfrm>
            <a:off x="2232131" y="4261206"/>
            <a:ext cx="1806469" cy="122653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D0579BF-EB1C-4D4E-B746-3CF80AEDA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7181" y="4250929"/>
            <a:ext cx="1806469" cy="123681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48C711B-5C69-4B90-9FC2-7F0B59C2C3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" r="52764"/>
          <a:stretch/>
        </p:blipFill>
        <p:spPr>
          <a:xfrm>
            <a:off x="480822" y="4256067"/>
            <a:ext cx="1806469" cy="122653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73B8529-D606-472A-B69C-9D5539F0B6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1945" y="5534593"/>
            <a:ext cx="1813095" cy="127661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6CAEE2B-4DFC-4D48-92D3-5DDD8CCEAA13}"/>
              </a:ext>
            </a:extLst>
          </p:cNvPr>
          <p:cNvSpPr/>
          <p:nvPr/>
        </p:nvSpPr>
        <p:spPr>
          <a:xfrm>
            <a:off x="5019467" y="5663870"/>
            <a:ext cx="2276985" cy="875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2D35208-9768-4272-AAA5-8250B81A6C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9651" y="5709440"/>
            <a:ext cx="2074737" cy="79167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0F8E1BD-876C-4F58-83C9-19C8850F0B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1229" y="553787"/>
            <a:ext cx="722685" cy="358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9F4871-5677-4C25-91C1-5B341F6497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624" y="5516390"/>
            <a:ext cx="1854167" cy="133538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C55FFA4D-0855-4DF3-B91C-8B33F85CB5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4037" y="2585336"/>
            <a:ext cx="5743519" cy="16275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96B271-4D1B-4781-A110-3B2696C5BE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1373" y="1493733"/>
            <a:ext cx="297745" cy="2072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658761-5DA9-4D17-B11D-E40412DA77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06154" y="2356463"/>
            <a:ext cx="265657" cy="2288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3B79A1-33F6-4CE1-9049-D71ECDC6F3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70821" y="741705"/>
            <a:ext cx="265657" cy="228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5D4B16-C514-451D-9743-6C39716E66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9505" y="1520067"/>
            <a:ext cx="142634" cy="1819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559641A-0C6B-44D8-AF6B-606E87306E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6990" y="3105599"/>
            <a:ext cx="142634" cy="1819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DF7C69-4C60-40F8-9069-28F0849A78B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66191" y="4136629"/>
            <a:ext cx="75946" cy="95932"/>
          </a:xfrm>
          <a:prstGeom prst="rect">
            <a:avLst/>
          </a:prstGeom>
        </p:spPr>
      </p:pic>
      <p:sp>
        <p:nvSpPr>
          <p:cNvPr id="26" name="Rettangolo 9">
            <a:extLst>
              <a:ext uri="{FF2B5EF4-FFF2-40B4-BE49-F238E27FC236}">
                <a16:creationId xmlns:a16="http://schemas.microsoft.com/office/drawing/2014/main" id="{55A1F5DE-68F7-44F1-BDC8-064733BAA75F}"/>
              </a:ext>
            </a:extLst>
          </p:cNvPr>
          <p:cNvSpPr/>
          <p:nvPr/>
        </p:nvSpPr>
        <p:spPr>
          <a:xfrm>
            <a:off x="0" y="0"/>
            <a:ext cx="12192000" cy="276999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65CDFBF-F0BB-4974-A787-1F5DBC48728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57117" y="944685"/>
            <a:ext cx="3923373" cy="2329034"/>
          </a:xfrm>
          <a:prstGeom prst="rect">
            <a:avLst/>
          </a:prstGeom>
        </p:spPr>
      </p:pic>
      <p:sp>
        <p:nvSpPr>
          <p:cNvPr id="12" name="Arrow: Left 11">
            <a:extLst>
              <a:ext uri="{FF2B5EF4-FFF2-40B4-BE49-F238E27FC236}">
                <a16:creationId xmlns:a16="http://schemas.microsoft.com/office/drawing/2014/main" id="{74383F65-B733-450D-B9D0-EF59D7657BE5}"/>
              </a:ext>
            </a:extLst>
          </p:cNvPr>
          <p:cNvSpPr/>
          <p:nvPr/>
        </p:nvSpPr>
        <p:spPr>
          <a:xfrm>
            <a:off x="5332491" y="1332797"/>
            <a:ext cx="2130558" cy="2851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9631A11-8065-4A4E-B59C-298A961A377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57755" y="3480149"/>
            <a:ext cx="3771900" cy="1541559"/>
          </a:xfrm>
          <a:prstGeom prst="rect">
            <a:avLst/>
          </a:prstGeom>
        </p:spPr>
      </p:pic>
      <p:sp>
        <p:nvSpPr>
          <p:cNvPr id="29" name="Arrow: Left 28">
            <a:extLst>
              <a:ext uri="{FF2B5EF4-FFF2-40B4-BE49-F238E27FC236}">
                <a16:creationId xmlns:a16="http://schemas.microsoft.com/office/drawing/2014/main" id="{E376865C-14DD-42B1-9296-657582912C75}"/>
              </a:ext>
            </a:extLst>
          </p:cNvPr>
          <p:cNvSpPr/>
          <p:nvPr/>
        </p:nvSpPr>
        <p:spPr>
          <a:xfrm rot="558519">
            <a:off x="3257170" y="3806930"/>
            <a:ext cx="4421719" cy="24842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A9C870-CD6E-4190-BC57-3DCD2054DF81}"/>
              </a:ext>
            </a:extLst>
          </p:cNvPr>
          <p:cNvSpPr txBox="1"/>
          <p:nvPr/>
        </p:nvSpPr>
        <p:spPr>
          <a:xfrm>
            <a:off x="7657117" y="5112815"/>
            <a:ext cx="41970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FEM implementation + domain decomposition method</a:t>
            </a:r>
            <a:endParaRPr lang="en-CH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28C370-5AC2-4C69-B3D2-72982477D02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00350" y="987889"/>
            <a:ext cx="3923373" cy="2242625"/>
          </a:xfrm>
          <a:prstGeom prst="rect">
            <a:avLst/>
          </a:prstGeom>
        </p:spPr>
      </p:pic>
      <p:sp>
        <p:nvSpPr>
          <p:cNvPr id="32" name="Arrow: Left 31">
            <a:extLst>
              <a:ext uri="{FF2B5EF4-FFF2-40B4-BE49-F238E27FC236}">
                <a16:creationId xmlns:a16="http://schemas.microsoft.com/office/drawing/2014/main" id="{FAF0E79F-4D10-4CBB-96AB-FF2C936D2687}"/>
              </a:ext>
            </a:extLst>
          </p:cNvPr>
          <p:cNvSpPr/>
          <p:nvPr/>
        </p:nvSpPr>
        <p:spPr>
          <a:xfrm rot="20641102">
            <a:off x="5334409" y="2546652"/>
            <a:ext cx="2130558" cy="2851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22680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2DE4A2-AB0C-4CFF-B3E5-1EDC0AB6E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4797" y="6356639"/>
            <a:ext cx="2743200" cy="365125"/>
          </a:xfrm>
        </p:spPr>
        <p:txBody>
          <a:bodyPr/>
          <a:lstStyle/>
          <a:p>
            <a:fld id="{97D217AD-547D-4963-AD13-57F718C08228}" type="slidenum">
              <a:rPr lang="en-CH" smtClean="0"/>
              <a:t>13</a:t>
            </a:fld>
            <a:endParaRPr lang="en-CH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3F2198B-5B64-431A-81CD-20FD09316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0822" y="962317"/>
            <a:ext cx="5623501" cy="144197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F3706E6A-C090-4DB8-BC72-A402406F1E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8594" y="974708"/>
            <a:ext cx="5623504" cy="14419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765242-3FD7-4A4B-ADE1-4D83AA7CBE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995"/>
          <a:stretch/>
        </p:blipFill>
        <p:spPr>
          <a:xfrm>
            <a:off x="2232131" y="4261206"/>
            <a:ext cx="1806469" cy="122653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D0579BF-EB1C-4D4E-B746-3CF80AEDA0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7181" y="4250929"/>
            <a:ext cx="1806469" cy="123681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48C711B-5C69-4B90-9FC2-7F0B59C2C3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1" r="52764"/>
          <a:stretch/>
        </p:blipFill>
        <p:spPr>
          <a:xfrm>
            <a:off x="480822" y="4256067"/>
            <a:ext cx="1806469" cy="122653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D91D647-CB3B-44AC-A79B-81BF3CADF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6931" y="4221132"/>
            <a:ext cx="1806469" cy="129640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AC05D59-9595-4040-BE57-1E63BEFD9F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52775" y="4221132"/>
            <a:ext cx="1806469" cy="126297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73B8529-D606-472A-B69C-9D5539F0B6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41945" y="5534593"/>
            <a:ext cx="1813095" cy="127661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6CAEE2B-4DFC-4D48-92D3-5DDD8CCEAA13}"/>
              </a:ext>
            </a:extLst>
          </p:cNvPr>
          <p:cNvSpPr/>
          <p:nvPr/>
        </p:nvSpPr>
        <p:spPr>
          <a:xfrm>
            <a:off x="5019467" y="5663870"/>
            <a:ext cx="2276985" cy="875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2D35208-9768-4272-AAA5-8250B81A6C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9651" y="5709440"/>
            <a:ext cx="2074737" cy="79167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0F8E1BD-876C-4F58-83C9-19C8850F0B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31229" y="553787"/>
            <a:ext cx="722685" cy="35888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475A1F6-96B4-4DC4-B727-95B370F4BC6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24793" y="555290"/>
            <a:ext cx="885547" cy="3945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9F4871-5677-4C25-91C1-5B341F64972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9624" y="5516390"/>
            <a:ext cx="1854167" cy="133538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C55FFA4D-0855-4DF3-B91C-8B33F85CB5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04037" y="2585336"/>
            <a:ext cx="5743519" cy="162750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A853BF9-D410-4228-8229-7EBC0B3D772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295466" y="2578749"/>
            <a:ext cx="5623504" cy="15934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96B271-4D1B-4781-A110-3B2696C5BE9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2525" y="1493733"/>
            <a:ext cx="256594" cy="1786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4D55E16-FEE0-4092-A1EC-290333A4CF6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40129" y="1493732"/>
            <a:ext cx="256594" cy="1786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658761-5DA9-4D17-B11D-E40412DA770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06154" y="2356463"/>
            <a:ext cx="265657" cy="2288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3B79A1-33F6-4CE1-9049-D71ECDC6F38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70821" y="741705"/>
            <a:ext cx="265657" cy="22887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73F2BFB-E36D-41F3-B320-00024B6EFDA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578349" y="761467"/>
            <a:ext cx="265657" cy="22887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81E5EA8-3CE1-47F6-86CB-F9E8A11B8AA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578348" y="2399552"/>
            <a:ext cx="265657" cy="228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BA17E6-8CC5-411E-81D4-EE0027DBDA0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71994" y="5482606"/>
            <a:ext cx="1854167" cy="13437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FF7588-F0BD-48D2-83CC-D364CD5702E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786008" y="5540013"/>
            <a:ext cx="1800778" cy="12514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6B1A9C-9966-4A9C-8DDE-DCD52A58EBB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188214" y="4267287"/>
            <a:ext cx="1807277" cy="12040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AF1025-C48C-4430-BA41-40DDA485FFD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266191" y="4136629"/>
            <a:ext cx="75946" cy="959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CFDB36-307D-4576-A87B-DA297656922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89705" y="4098544"/>
            <a:ext cx="106098" cy="13401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760DF3B-77CB-4563-8F5B-C025AE71A53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09505" y="1520067"/>
            <a:ext cx="142634" cy="18198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4173CCB-77FE-42F4-83F1-2BB4DECA25B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86990" y="3105599"/>
            <a:ext cx="142634" cy="18198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78AE180-2DA7-4E1B-9F76-66514385F47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275614" y="3123368"/>
            <a:ext cx="142634" cy="18198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B615C49-7A1F-46C1-9CF4-B37F848A084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204467" y="1520067"/>
            <a:ext cx="142634" cy="18198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9F6E733-2E81-4971-90D4-259E5AF99AF3}"/>
              </a:ext>
            </a:extLst>
          </p:cNvPr>
          <p:cNvSpPr txBox="1"/>
          <p:nvPr/>
        </p:nvSpPr>
        <p:spPr>
          <a:xfrm>
            <a:off x="4261260" y="356884"/>
            <a:ext cx="407358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+mj-lt"/>
                <a:ea typeface="+mj-ea"/>
                <a:cs typeface="Times New Roman" panose="02020603050405020304" pitchFamily="18" charset="0"/>
              </a:rPr>
              <a:t>MACROSCOPIC SOLUTION</a:t>
            </a:r>
            <a:endParaRPr lang="en-CH" sz="2800" b="1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+mj-lt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1" name="Rettangolo 9">
            <a:extLst>
              <a:ext uri="{FF2B5EF4-FFF2-40B4-BE49-F238E27FC236}">
                <a16:creationId xmlns:a16="http://schemas.microsoft.com/office/drawing/2014/main" id="{E7641A50-4C8E-48D7-B2BC-A3F4E2D767B5}"/>
              </a:ext>
            </a:extLst>
          </p:cNvPr>
          <p:cNvSpPr/>
          <p:nvPr/>
        </p:nvSpPr>
        <p:spPr>
          <a:xfrm>
            <a:off x="0" y="0"/>
            <a:ext cx="12192000" cy="276999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5970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CA9F42-5BD6-4962-BD63-F3583CFB4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AD-547D-4963-AD13-57F718C08228}" type="slidenum">
              <a:rPr lang="en-CH" smtClean="0"/>
              <a:t>14</a:t>
            </a:fld>
            <a:endParaRPr lang="en-CH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8C7093E-26F3-40E5-8DEA-D2B3F7C69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145" y="2454915"/>
            <a:ext cx="5607756" cy="143793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0214A891-A642-4FFD-8FCA-2A767A98EC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8666" y="4101677"/>
            <a:ext cx="5607756" cy="158903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92BA094-C040-4301-AFC8-FFDA22CFE9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369" y="2995275"/>
            <a:ext cx="256594" cy="17860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5BB60BD-6390-49CA-86CF-EB0C303F5D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6003" y="2244032"/>
            <a:ext cx="265657" cy="2288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98B47DC-9081-411D-80C8-BF46530D23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7450" y="3822954"/>
            <a:ext cx="235115" cy="2025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3EA963-F9B1-488D-ADB8-1BE397673A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92" y="5483358"/>
            <a:ext cx="126793" cy="1601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8E0C1F-6576-447D-9F6F-065BAF4B6F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143" y="4624030"/>
            <a:ext cx="142634" cy="1819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CB6A58A-74F1-431D-B928-753F137E64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349" y="2995275"/>
            <a:ext cx="142634" cy="181982"/>
          </a:xfrm>
          <a:prstGeom prst="rect">
            <a:avLst/>
          </a:prstGeom>
        </p:spPr>
      </p:pic>
      <p:sp>
        <p:nvSpPr>
          <p:cNvPr id="20" name="Rettangolo 9">
            <a:extLst>
              <a:ext uri="{FF2B5EF4-FFF2-40B4-BE49-F238E27FC236}">
                <a16:creationId xmlns:a16="http://schemas.microsoft.com/office/drawing/2014/main" id="{1677DBB1-C3D8-4A08-8004-3E361E253FEF}"/>
              </a:ext>
            </a:extLst>
          </p:cNvPr>
          <p:cNvSpPr/>
          <p:nvPr/>
        </p:nvSpPr>
        <p:spPr>
          <a:xfrm>
            <a:off x="0" y="0"/>
            <a:ext cx="12192000" cy="276999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E7AE20D-00E0-4B3A-AD6A-46C94F7025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5112" y="5719681"/>
            <a:ext cx="1150002" cy="97518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CCE87AB-60E8-4C4F-9941-989E47635BF9}"/>
              </a:ext>
            </a:extLst>
          </p:cNvPr>
          <p:cNvSpPr txBox="1"/>
          <p:nvPr/>
        </p:nvSpPr>
        <p:spPr>
          <a:xfrm>
            <a:off x="4261260" y="356884"/>
            <a:ext cx="407358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+mj-lt"/>
                <a:ea typeface="+mj-ea"/>
                <a:cs typeface="Times New Roman" panose="02020603050405020304" pitchFamily="18" charset="0"/>
              </a:rPr>
              <a:t>MACROSCOPIC SOLUTION</a:t>
            </a:r>
            <a:endParaRPr lang="en-CH" sz="2800" b="1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+mj-lt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251130-A761-4153-A02C-54285A4B9A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8101" y="1388637"/>
            <a:ext cx="4799982" cy="4834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811096-431A-428C-8A83-0B324F0525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99038" y="1463464"/>
            <a:ext cx="389429" cy="3337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B92E05-80FA-49A2-9497-93C75CF623A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1281" t="9" r="53203"/>
          <a:stretch/>
        </p:blipFill>
        <p:spPr>
          <a:xfrm>
            <a:off x="2421800" y="1379074"/>
            <a:ext cx="226336" cy="4668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6C96EAA-2B5E-47E1-948B-66F0C4EB64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44688" y="1514563"/>
            <a:ext cx="389429" cy="3337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77D0880-23F9-4853-A187-7B441B3F8FA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7863" t="-12" r="15296"/>
          <a:stretch/>
        </p:blipFill>
        <p:spPr>
          <a:xfrm>
            <a:off x="4399073" y="1362625"/>
            <a:ext cx="280657" cy="46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8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CA9F42-5BD6-4962-BD63-F3583CFB4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AD-547D-4963-AD13-57F718C08228}" type="slidenum">
              <a:rPr lang="en-CH" smtClean="0"/>
              <a:t>15</a:t>
            </a:fld>
            <a:endParaRPr lang="en-CH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8C7093E-26F3-40E5-8DEA-D2B3F7C69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145" y="2454915"/>
            <a:ext cx="5607756" cy="143793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0214A891-A642-4FFD-8FCA-2A767A98EC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8666" y="4101677"/>
            <a:ext cx="5607756" cy="158903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92BA094-C040-4301-AFC8-FFDA22CFE9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369" y="2995275"/>
            <a:ext cx="256594" cy="17860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5BB60BD-6390-49CA-86CF-EB0C303F5D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6003" y="2244032"/>
            <a:ext cx="265657" cy="2288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98B47DC-9081-411D-80C8-BF46530D23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7450" y="3822954"/>
            <a:ext cx="235115" cy="2025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3EA963-F9B1-488D-ADB8-1BE397673A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92" y="5483358"/>
            <a:ext cx="126793" cy="1601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8E0C1F-6576-447D-9F6F-065BAF4B6F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143" y="4624030"/>
            <a:ext cx="142634" cy="1819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CB6A58A-74F1-431D-B928-753F137E64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349" y="2995275"/>
            <a:ext cx="142634" cy="181982"/>
          </a:xfrm>
          <a:prstGeom prst="rect">
            <a:avLst/>
          </a:prstGeom>
        </p:spPr>
      </p:pic>
      <p:sp>
        <p:nvSpPr>
          <p:cNvPr id="20" name="Rettangolo 9">
            <a:extLst>
              <a:ext uri="{FF2B5EF4-FFF2-40B4-BE49-F238E27FC236}">
                <a16:creationId xmlns:a16="http://schemas.microsoft.com/office/drawing/2014/main" id="{1677DBB1-C3D8-4A08-8004-3E361E253FEF}"/>
              </a:ext>
            </a:extLst>
          </p:cNvPr>
          <p:cNvSpPr/>
          <p:nvPr/>
        </p:nvSpPr>
        <p:spPr>
          <a:xfrm>
            <a:off x="0" y="0"/>
            <a:ext cx="12192000" cy="276999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77249877-87AE-49AD-812C-B9A18F4B31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79065" y="2379981"/>
            <a:ext cx="5943614" cy="1683548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9E554657-DF8B-4A25-898E-8B34B7A26D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88017" y="3959970"/>
            <a:ext cx="5943614" cy="16835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3EA72BD-CA47-48D9-A683-ECC888C6DB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95319" y="3794537"/>
            <a:ext cx="265657" cy="22887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2EAEB13-16F4-442E-BA13-7B4A390500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70113" y="2969064"/>
            <a:ext cx="142634" cy="18198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494F086-6F71-4EB9-B296-11B7E85FF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70113" y="4549542"/>
            <a:ext cx="142634" cy="18198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7506CDD-45CF-4A4E-89F6-A5AECF1BB0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78872" y="2151108"/>
            <a:ext cx="265657" cy="22887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E7AE20D-00E0-4B3A-AD6A-46C94F7025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95112" y="5719681"/>
            <a:ext cx="1150002" cy="97518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CCE87AB-60E8-4C4F-9941-989E47635BF9}"/>
              </a:ext>
            </a:extLst>
          </p:cNvPr>
          <p:cNvSpPr txBox="1"/>
          <p:nvPr/>
        </p:nvSpPr>
        <p:spPr>
          <a:xfrm>
            <a:off x="4261260" y="356884"/>
            <a:ext cx="407358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+mj-lt"/>
                <a:ea typeface="+mj-ea"/>
                <a:cs typeface="Times New Roman" panose="02020603050405020304" pitchFamily="18" charset="0"/>
              </a:rPr>
              <a:t>MACROSCOPIC SOLUTION</a:t>
            </a:r>
            <a:endParaRPr lang="en-CH" sz="2800" b="1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+mj-lt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96FC63-8B2A-4F52-95EE-8727829F2B9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49303" y="897237"/>
            <a:ext cx="3971084" cy="3395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3E4B5B-8A07-44D2-8FDB-56FB4E884DF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95880" y="841593"/>
            <a:ext cx="1365096" cy="45079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D726A49-102A-4337-8BB6-3201020558E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49303" y="1388637"/>
            <a:ext cx="3971084" cy="33951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F98A7CD-61C2-4FA4-836B-A7DFB254462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54551" y="1353020"/>
            <a:ext cx="3278216" cy="40128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15E0647-B252-4C15-935C-607345A103D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595880" y="1282149"/>
            <a:ext cx="1417016" cy="47908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62A966D-7E37-404C-83C2-8AE8F675D00B}"/>
              </a:ext>
            </a:extLst>
          </p:cNvPr>
          <p:cNvSpPr txBox="1"/>
          <p:nvPr/>
        </p:nvSpPr>
        <p:spPr>
          <a:xfrm>
            <a:off x="6070113" y="1873614"/>
            <a:ext cx="62875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          has a constant value equal to 0 in the remaining part</a:t>
            </a:r>
            <a:endParaRPr lang="en-CH" sz="2000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0819866-0F33-4A20-9B9B-F5885F64B0E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92178" b="-2940"/>
          <a:stretch/>
        </p:blipFill>
        <p:spPr>
          <a:xfrm>
            <a:off x="6355137" y="1903191"/>
            <a:ext cx="310632" cy="3494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0491662-E010-4348-B212-AEFF9069935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8101" y="1388637"/>
            <a:ext cx="4799982" cy="483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070E56A-A59C-4AD1-9E0A-1F3995F7D4E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99038" y="1463464"/>
            <a:ext cx="389429" cy="33379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6217E45-8593-4F6F-AB03-D7A7E1479581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41281" t="9" r="53203"/>
          <a:stretch/>
        </p:blipFill>
        <p:spPr>
          <a:xfrm>
            <a:off x="2421800" y="1379074"/>
            <a:ext cx="226336" cy="4668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F0DE107-DEEC-4554-8C2B-B6135D46A37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44688" y="1514563"/>
            <a:ext cx="389429" cy="33379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F65FB65-2D7A-4869-AE67-922B0172955F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77863" t="-12" r="15296"/>
          <a:stretch/>
        </p:blipFill>
        <p:spPr>
          <a:xfrm>
            <a:off x="4399073" y="1362625"/>
            <a:ext cx="280657" cy="46689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7ADD0C1-A354-4008-880E-2D5712F40F0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38662" y="920589"/>
            <a:ext cx="389429" cy="33379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D4CA2C6-968B-49BD-AD30-AD5E824B45E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73368" y="1379074"/>
            <a:ext cx="354724" cy="3040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0393F9E-03D7-44E2-8C37-39A4A8392A8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44207" y="948238"/>
            <a:ext cx="336617" cy="28852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1FC3FA1-4E51-4CC5-AF2B-B7923965FEA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33583" y="1451810"/>
            <a:ext cx="336617" cy="28852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8FA8544-A649-4800-B7DE-9C7F20F0DE3B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41281" t="9" r="53203"/>
          <a:stretch/>
        </p:blipFill>
        <p:spPr>
          <a:xfrm>
            <a:off x="7873368" y="871317"/>
            <a:ext cx="207106" cy="42714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9C6EF64-E471-4EE6-B2C1-8AD3207390F3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41281" t="9" r="53203"/>
          <a:stretch/>
        </p:blipFill>
        <p:spPr>
          <a:xfrm>
            <a:off x="7929823" y="1351352"/>
            <a:ext cx="207106" cy="42714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BE8BA05-5438-44B4-A201-42746B13240F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77863" t="-12" r="15296"/>
          <a:stretch/>
        </p:blipFill>
        <p:spPr>
          <a:xfrm>
            <a:off x="9463164" y="889973"/>
            <a:ext cx="227570" cy="37858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C9474BFF-D7D5-4F46-AE90-BDDFDF141259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77863" t="-12" r="15296"/>
          <a:stretch/>
        </p:blipFill>
        <p:spPr>
          <a:xfrm>
            <a:off x="9468900" y="1367735"/>
            <a:ext cx="227570" cy="37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07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9A6AA97E-270A-2F32-AEA5-2F7B3297CF14}"/>
              </a:ext>
            </a:extLst>
          </p:cNvPr>
          <p:cNvSpPr txBox="1"/>
          <p:nvPr/>
        </p:nvSpPr>
        <p:spPr>
          <a:xfrm>
            <a:off x="3267440" y="1567096"/>
            <a:ext cx="56571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CH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+mj-lt"/>
                <a:ea typeface="+mj-ea"/>
                <a:cs typeface="Times New Roman" panose="02020603050405020304" pitchFamily="18" charset="0"/>
              </a:rPr>
              <a:t>LONG RANGE POTENTIAL</a:t>
            </a:r>
            <a:endParaRPr lang="en-CH" sz="7200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+mj-lt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Rettangolo 9">
            <a:extLst>
              <a:ext uri="{FF2B5EF4-FFF2-40B4-BE49-F238E27FC236}">
                <a16:creationId xmlns:a16="http://schemas.microsoft.com/office/drawing/2014/main" id="{2C757F25-F3F4-4752-8680-E89F8C908135}"/>
              </a:ext>
            </a:extLst>
          </p:cNvPr>
          <p:cNvSpPr/>
          <p:nvPr/>
        </p:nvSpPr>
        <p:spPr>
          <a:xfrm>
            <a:off x="0" y="0"/>
            <a:ext cx="12192000" cy="276999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9">
            <a:extLst>
              <a:ext uri="{FF2B5EF4-FFF2-40B4-BE49-F238E27FC236}">
                <a16:creationId xmlns:a16="http://schemas.microsoft.com/office/drawing/2014/main" id="{88DA1BE6-3D63-4345-B44B-5B2F746C12E4}"/>
              </a:ext>
            </a:extLst>
          </p:cNvPr>
          <p:cNvSpPr/>
          <p:nvPr/>
        </p:nvSpPr>
        <p:spPr>
          <a:xfrm>
            <a:off x="0" y="6572219"/>
            <a:ext cx="12192000" cy="276999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81DF43E2-C3F2-40C9-9346-FF1E2A189055}"/>
              </a:ext>
            </a:extLst>
          </p:cNvPr>
          <p:cNvSpPr txBox="1">
            <a:spLocks/>
          </p:cNvSpPr>
          <p:nvPr/>
        </p:nvSpPr>
        <p:spPr>
          <a:xfrm>
            <a:off x="9376212" y="65214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D217AD-547D-4963-AD13-57F718C08228}" type="slidenum">
              <a:rPr lang="en-CH" smtClean="0">
                <a:solidFill>
                  <a:schemeClr val="bg1"/>
                </a:solidFill>
              </a:rPr>
              <a:pPr/>
              <a:t>16</a:t>
            </a:fld>
            <a:endParaRPr lang="en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526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9">
            <a:extLst>
              <a:ext uri="{FF2B5EF4-FFF2-40B4-BE49-F238E27FC236}">
                <a16:creationId xmlns:a16="http://schemas.microsoft.com/office/drawing/2014/main" id="{4BEA7048-E720-489D-828E-2323A9D8E182}"/>
              </a:ext>
            </a:extLst>
          </p:cNvPr>
          <p:cNvSpPr/>
          <p:nvPr/>
        </p:nvSpPr>
        <p:spPr>
          <a:xfrm>
            <a:off x="0" y="0"/>
            <a:ext cx="12192000" cy="276999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9">
            <a:extLst>
              <a:ext uri="{FF2B5EF4-FFF2-40B4-BE49-F238E27FC236}">
                <a16:creationId xmlns:a16="http://schemas.microsoft.com/office/drawing/2014/main" id="{2C6AE1A9-5795-435D-ACE4-B020685933F0}"/>
              </a:ext>
            </a:extLst>
          </p:cNvPr>
          <p:cNvSpPr/>
          <p:nvPr/>
        </p:nvSpPr>
        <p:spPr>
          <a:xfrm>
            <a:off x="0" y="6572219"/>
            <a:ext cx="12192000" cy="276999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57A41577-A235-494F-BAE2-27F5BBE71259}"/>
              </a:ext>
            </a:extLst>
          </p:cNvPr>
          <p:cNvSpPr txBox="1">
            <a:spLocks/>
          </p:cNvSpPr>
          <p:nvPr/>
        </p:nvSpPr>
        <p:spPr>
          <a:xfrm>
            <a:off x="9376212" y="65214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D217AD-547D-4963-AD13-57F718C08228}" type="slidenum">
              <a:rPr lang="en-CH" smtClean="0">
                <a:solidFill>
                  <a:schemeClr val="bg1"/>
                </a:solidFill>
              </a:rPr>
              <a:pPr/>
              <a:t>17</a:t>
            </a:fld>
            <a:endParaRPr lang="en-CH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4F4116-5D6C-418C-A292-675269D79BFA}"/>
              </a:ext>
            </a:extLst>
          </p:cNvPr>
          <p:cNvSpPr txBox="1"/>
          <p:nvPr/>
        </p:nvSpPr>
        <p:spPr>
          <a:xfrm>
            <a:off x="174899" y="294022"/>
            <a:ext cx="9390442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+mj-lt"/>
                <a:ea typeface="+mj-ea"/>
                <a:cs typeface="Times New Roman" panose="02020603050405020304" pitchFamily="18" charset="0"/>
              </a:rPr>
              <a:t>HOMOGENIZATION</a:t>
            </a:r>
            <a:endParaRPr lang="en-CH" sz="4400" b="1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+mj-lt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31D8E4-6943-49AC-88B5-DF2125005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386" y="1112784"/>
            <a:ext cx="3955957" cy="8982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CE0775-9FAB-4551-87EE-C54771942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668" y="1916130"/>
            <a:ext cx="854155" cy="21852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E48ADCF-81D8-418C-9F8B-E1C2E6C3F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821" y="4354133"/>
            <a:ext cx="5230819" cy="1255867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DA1F048B-BDA4-4EE8-BAB7-67910A252F64}"/>
              </a:ext>
            </a:extLst>
          </p:cNvPr>
          <p:cNvSpPr/>
          <p:nvPr/>
        </p:nvSpPr>
        <p:spPr>
          <a:xfrm rot="5400000">
            <a:off x="1387532" y="3600935"/>
            <a:ext cx="831240" cy="236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E4A9D8D-83F1-4F2F-BFBE-C3451E1F98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656" t="67647" r="55073" b="1"/>
          <a:stretch/>
        </p:blipFill>
        <p:spPr>
          <a:xfrm>
            <a:off x="9655379" y="4300997"/>
            <a:ext cx="1601069" cy="20278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54D841-6A20-475F-B2A8-94BDF5B257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2738" y="4491638"/>
            <a:ext cx="812641" cy="12447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F5DF4B-B3D9-4A4B-BE4A-81C09B5474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817" y="1054501"/>
            <a:ext cx="4769993" cy="22286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29EA51-FC56-4211-89CA-FBC75BE9A1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4799" y="2590457"/>
            <a:ext cx="2687625" cy="2711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720906-C018-4771-AE7E-42D561CEE9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9966" y="2856046"/>
            <a:ext cx="877440" cy="1400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3FBD03F-7ABE-4C59-8A38-49ADB9DB18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3084" y="2805403"/>
            <a:ext cx="779308" cy="1679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89F1C95-06FD-4089-9964-C500F71F0E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12590" y="2938521"/>
            <a:ext cx="2389632" cy="152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678407-9289-49FC-BF3D-BF48BA8A20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4898" y="4255555"/>
            <a:ext cx="7579573" cy="18259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C26A447-EE24-48C8-89BD-D3C8331086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5814" y="1012776"/>
            <a:ext cx="5496826" cy="22715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6F6FAF-5E1A-43C4-94F1-48796D4731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5814" y="4253119"/>
            <a:ext cx="7466776" cy="196429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885195F-03F5-46FE-ABB7-357FE8FD7661}"/>
              </a:ext>
            </a:extLst>
          </p:cNvPr>
          <p:cNvSpPr txBox="1"/>
          <p:nvPr/>
        </p:nvSpPr>
        <p:spPr>
          <a:xfrm>
            <a:off x="6313549" y="845857"/>
            <a:ext cx="49428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Geback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&amp;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Heints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(2019), Trans. Porous Med.(2019), 126:161-176 </a:t>
            </a:r>
            <a:endParaRPr lang="en-CH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95DAEC0-C768-48EC-9BBC-E6C3C3D8832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40790" y="2214077"/>
            <a:ext cx="2966228" cy="168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19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9">
            <a:extLst>
              <a:ext uri="{FF2B5EF4-FFF2-40B4-BE49-F238E27FC236}">
                <a16:creationId xmlns:a16="http://schemas.microsoft.com/office/drawing/2014/main" id="{4BEA7048-E720-489D-828E-2323A9D8E182}"/>
              </a:ext>
            </a:extLst>
          </p:cNvPr>
          <p:cNvSpPr/>
          <p:nvPr/>
        </p:nvSpPr>
        <p:spPr>
          <a:xfrm>
            <a:off x="0" y="0"/>
            <a:ext cx="12192000" cy="276999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9">
            <a:extLst>
              <a:ext uri="{FF2B5EF4-FFF2-40B4-BE49-F238E27FC236}">
                <a16:creationId xmlns:a16="http://schemas.microsoft.com/office/drawing/2014/main" id="{2C6AE1A9-5795-435D-ACE4-B020685933F0}"/>
              </a:ext>
            </a:extLst>
          </p:cNvPr>
          <p:cNvSpPr/>
          <p:nvPr/>
        </p:nvSpPr>
        <p:spPr>
          <a:xfrm>
            <a:off x="0" y="6572219"/>
            <a:ext cx="12192000" cy="276999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57A41577-A235-494F-BAE2-27F5BBE71259}"/>
              </a:ext>
            </a:extLst>
          </p:cNvPr>
          <p:cNvSpPr txBox="1">
            <a:spLocks/>
          </p:cNvSpPr>
          <p:nvPr/>
        </p:nvSpPr>
        <p:spPr>
          <a:xfrm>
            <a:off x="9376212" y="65214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D217AD-547D-4963-AD13-57F718C08228}" type="slidenum">
              <a:rPr lang="en-CH" smtClean="0">
                <a:solidFill>
                  <a:schemeClr val="bg1"/>
                </a:solidFill>
              </a:rPr>
              <a:pPr/>
              <a:t>18</a:t>
            </a:fld>
            <a:endParaRPr lang="en-CH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4F4116-5D6C-418C-A292-675269D79BFA}"/>
              </a:ext>
            </a:extLst>
          </p:cNvPr>
          <p:cNvSpPr txBox="1"/>
          <p:nvPr/>
        </p:nvSpPr>
        <p:spPr>
          <a:xfrm>
            <a:off x="174899" y="294022"/>
            <a:ext cx="9390442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+mj-lt"/>
                <a:ea typeface="+mj-ea"/>
                <a:cs typeface="Times New Roman" panose="02020603050405020304" pitchFamily="18" charset="0"/>
              </a:rPr>
              <a:t>HOMOGENIZATION</a:t>
            </a:r>
            <a:endParaRPr lang="en-CH" sz="4400" b="1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+mj-lt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31D8E4-6943-49AC-88B5-DF2125005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386" y="1112784"/>
            <a:ext cx="3955957" cy="8982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BCE8D7-DE3E-457E-AEC2-8D0E8A034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790" y="2214077"/>
            <a:ext cx="2966228" cy="16842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CE0775-9FAB-4551-87EE-C54771942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668" y="1916130"/>
            <a:ext cx="854155" cy="21852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E48ADCF-81D8-418C-9F8B-E1C2E6C3FE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992" y="4648001"/>
            <a:ext cx="5259617" cy="1262781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DA1F048B-BDA4-4EE8-BAB7-67910A252F64}"/>
              </a:ext>
            </a:extLst>
          </p:cNvPr>
          <p:cNvSpPr/>
          <p:nvPr/>
        </p:nvSpPr>
        <p:spPr>
          <a:xfrm rot="5400000">
            <a:off x="1387532" y="3600935"/>
            <a:ext cx="831240" cy="236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E4A9D8D-83F1-4F2F-BFBE-C3451E1F98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656" t="67647" r="55073" b="1"/>
          <a:stretch/>
        </p:blipFill>
        <p:spPr>
          <a:xfrm>
            <a:off x="9655379" y="4300997"/>
            <a:ext cx="1601069" cy="20278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54D841-6A20-475F-B2A8-94BDF5B257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2738" y="4491638"/>
            <a:ext cx="812641" cy="12447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F5DF4B-B3D9-4A4B-BE4A-81C09B5474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817" y="1054501"/>
            <a:ext cx="4769993" cy="22286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D7BA055-91DD-4EF4-9BE3-444162DD90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642" y="1093965"/>
            <a:ext cx="5495956" cy="21993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E42F79B-B4DB-409A-A76F-29BBA5F6A4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898" y="4255555"/>
            <a:ext cx="7579573" cy="18259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31ED38C-94E0-41D4-AC03-40461C246F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5814" y="4253119"/>
            <a:ext cx="7466776" cy="196429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2D96B28-EA09-4956-9470-54780FFAF886}"/>
              </a:ext>
            </a:extLst>
          </p:cNvPr>
          <p:cNvSpPr/>
          <p:nvPr/>
        </p:nvSpPr>
        <p:spPr>
          <a:xfrm>
            <a:off x="4085252" y="4257611"/>
            <a:ext cx="2487816" cy="9645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rgbClr val="C00000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D9D31CF-CEB9-412B-A1D0-08900B7C4D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5814" y="1012776"/>
            <a:ext cx="5496826" cy="227154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F594098-B8D6-4B76-8F0F-8C875FA8C61D}"/>
              </a:ext>
            </a:extLst>
          </p:cNvPr>
          <p:cNvSpPr txBox="1"/>
          <p:nvPr/>
        </p:nvSpPr>
        <p:spPr>
          <a:xfrm>
            <a:off x="6313549" y="845857"/>
            <a:ext cx="49428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Geback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&amp;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Heints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(2019), Trans. Porous Med.(2019), 126:161-176 </a:t>
            </a:r>
            <a:endParaRPr lang="en-CH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293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925CEB-4F2B-43B1-A229-AFD4CFCDB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0046" y="5348978"/>
            <a:ext cx="812641" cy="1244796"/>
          </a:xfrm>
          <a:prstGeom prst="rect">
            <a:avLst/>
          </a:prstGeom>
        </p:spPr>
      </p:pic>
      <p:sp>
        <p:nvSpPr>
          <p:cNvPr id="13" name="Rettangolo 9">
            <a:extLst>
              <a:ext uri="{FF2B5EF4-FFF2-40B4-BE49-F238E27FC236}">
                <a16:creationId xmlns:a16="http://schemas.microsoft.com/office/drawing/2014/main" id="{400BFB31-F755-4481-AC78-AF0173DBD7A1}"/>
              </a:ext>
            </a:extLst>
          </p:cNvPr>
          <p:cNvSpPr/>
          <p:nvPr/>
        </p:nvSpPr>
        <p:spPr>
          <a:xfrm>
            <a:off x="0" y="0"/>
            <a:ext cx="12192000" cy="276999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9">
            <a:extLst>
              <a:ext uri="{FF2B5EF4-FFF2-40B4-BE49-F238E27FC236}">
                <a16:creationId xmlns:a16="http://schemas.microsoft.com/office/drawing/2014/main" id="{01B843AF-8C58-4B22-9006-DC0D66E2907D}"/>
              </a:ext>
            </a:extLst>
          </p:cNvPr>
          <p:cNvSpPr/>
          <p:nvPr/>
        </p:nvSpPr>
        <p:spPr>
          <a:xfrm>
            <a:off x="0" y="6572219"/>
            <a:ext cx="12192000" cy="276999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0778E3EE-3BB0-496F-AEF1-3BFDB7E6DFC2}"/>
              </a:ext>
            </a:extLst>
          </p:cNvPr>
          <p:cNvSpPr txBox="1">
            <a:spLocks/>
          </p:cNvSpPr>
          <p:nvPr/>
        </p:nvSpPr>
        <p:spPr>
          <a:xfrm>
            <a:off x="9376212" y="65214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D217AD-547D-4963-AD13-57F718C08228}" type="slidenum">
              <a:rPr lang="en-CH" smtClean="0">
                <a:solidFill>
                  <a:schemeClr val="bg1"/>
                </a:solidFill>
              </a:rPr>
              <a:pPr/>
              <a:t>19</a:t>
            </a:fld>
            <a:endParaRPr lang="en-CH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9A2E6F-0DD2-4780-A81A-7015AF474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54" y="1616246"/>
            <a:ext cx="1800677" cy="4619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FD82E1-18B9-4B49-9315-5621A08A8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97" y="4068133"/>
            <a:ext cx="2822785" cy="80314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99F2277-358E-4391-B0CA-2EB569B0D4E4}"/>
              </a:ext>
            </a:extLst>
          </p:cNvPr>
          <p:cNvSpPr txBox="1"/>
          <p:nvPr/>
        </p:nvSpPr>
        <p:spPr>
          <a:xfrm>
            <a:off x="868006" y="5654436"/>
            <a:ext cx="79048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+ problems for M and N as in the short range potential case</a:t>
            </a:r>
            <a:endParaRPr lang="en-CH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D425A2-D809-49C6-A423-8B444C2D3F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7443" y="4015363"/>
            <a:ext cx="1510291" cy="9086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1D9DD4-F322-4177-A0B0-E6A8F8DB04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04" y="1390509"/>
            <a:ext cx="3806936" cy="1541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8067FE-BD8B-4F0C-A498-81852DE390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6442" y="1303672"/>
            <a:ext cx="3925207" cy="15418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E621DA9-14B0-4C4A-9A0A-069C2066D4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222" y="3923030"/>
            <a:ext cx="2431231" cy="12752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BDE1D3-7CBB-44AB-976A-89E5C13EA4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6208" y="3884299"/>
            <a:ext cx="1859649" cy="9926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5D84EE-AA2A-4D07-869B-AAD37B323C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57443" y="3978001"/>
            <a:ext cx="1510291" cy="92192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0546F2E-7CEA-44F2-AFB1-F2E56D0845FB}"/>
              </a:ext>
            </a:extLst>
          </p:cNvPr>
          <p:cNvSpPr txBox="1"/>
          <p:nvPr/>
        </p:nvSpPr>
        <p:spPr>
          <a:xfrm>
            <a:off x="150107" y="327763"/>
            <a:ext cx="6509589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+mj-lt"/>
                <a:ea typeface="+mj-ea"/>
                <a:cs typeface="Times New Roman" panose="02020603050405020304" pitchFamily="18" charset="0"/>
              </a:rPr>
              <a:t>MICROSCOPIC PROBLEMS</a:t>
            </a:r>
            <a:endParaRPr lang="en-CH" sz="4400" b="1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+mj-lt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A864D8-15E9-4020-ADA5-F2C9FD961E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329" y="1372074"/>
            <a:ext cx="3936335" cy="15418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53C016B-1077-40DF-B2B0-968815ECDF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26485" y="1388985"/>
            <a:ext cx="3958556" cy="14565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DF775EA-8D21-4D55-9251-AB2833CD44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08224" y="1749575"/>
            <a:ext cx="3925207" cy="12102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081FF76-C3D0-4579-9F38-B2A47870B35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" y="3751562"/>
            <a:ext cx="3790489" cy="149019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A5A0A84-3BAC-49E9-8910-C6DFB2D0DA5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25276" y="3746038"/>
            <a:ext cx="3743273" cy="145654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88AA6F7-E389-4401-8476-743831D2BCA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19617" y="3713569"/>
            <a:ext cx="3742494" cy="152818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79D9EA1-FD81-4040-A682-385ECF76095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9656" t="67647" r="55073" b="1"/>
          <a:stretch/>
        </p:blipFill>
        <p:spPr>
          <a:xfrm>
            <a:off x="10483833" y="4471009"/>
            <a:ext cx="1601069" cy="202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9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256EE9C-3161-4C18-BD0E-5F639F9AF6B8}"/>
              </a:ext>
            </a:extLst>
          </p:cNvPr>
          <p:cNvSpPr txBox="1"/>
          <p:nvPr/>
        </p:nvSpPr>
        <p:spPr>
          <a:xfrm>
            <a:off x="552634" y="302661"/>
            <a:ext cx="629204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PHORETIC PUMPING</a:t>
            </a:r>
            <a:endParaRPr lang="en-CH" sz="4400" b="1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8345A3-CD77-4DF3-9ACE-293149265D72}"/>
              </a:ext>
            </a:extLst>
          </p:cNvPr>
          <p:cNvSpPr txBox="1"/>
          <p:nvPr/>
        </p:nvSpPr>
        <p:spPr>
          <a:xfrm>
            <a:off x="400233" y="1123658"/>
            <a:ext cx="88325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/>
              <a:t>Phoresis</a:t>
            </a:r>
            <a:r>
              <a:rPr lang="en-US" sz="2800" dirty="0"/>
              <a:t> is responsible for the migration of the particles along externally imposed solute concentration gradients.</a:t>
            </a:r>
            <a:endParaRPr lang="en-CH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4CCE98-3C26-4CC7-9382-53FB0077D373}"/>
              </a:ext>
            </a:extLst>
          </p:cNvPr>
          <p:cNvSpPr txBox="1"/>
          <p:nvPr/>
        </p:nvSpPr>
        <p:spPr>
          <a:xfrm>
            <a:off x="400233" y="1976467"/>
            <a:ext cx="84064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Phoretic pumping is a method to generate flows near surfaces.</a:t>
            </a:r>
            <a:endParaRPr lang="en-CH" sz="2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4046E8-0D09-4DFB-818C-5B0E158E8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45" y="3039020"/>
            <a:ext cx="3826712" cy="225240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D50BA1F-EE8B-4FBA-9F99-B054667A8118}"/>
              </a:ext>
            </a:extLst>
          </p:cNvPr>
          <p:cNvSpPr txBox="1"/>
          <p:nvPr/>
        </p:nvSpPr>
        <p:spPr>
          <a:xfrm>
            <a:off x="552634" y="5655244"/>
            <a:ext cx="106366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… and if we consider a microscopic surface with the same properties?</a:t>
            </a:r>
            <a:endParaRPr lang="en-CH" sz="2400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E2457D-6F64-4A22-9E0E-04ECD8F0F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1703" y="392215"/>
            <a:ext cx="1721538" cy="28941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74D2FB-AA48-49F1-AA8E-F326D2853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3970" y="3857734"/>
            <a:ext cx="1577612" cy="2061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A7951E-6B2A-4E69-B37C-0C40FF085C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9388" y="4147740"/>
            <a:ext cx="1577612" cy="116672"/>
          </a:xfrm>
          <a:prstGeom prst="rect">
            <a:avLst/>
          </a:prstGeom>
        </p:spPr>
      </p:pic>
      <p:sp>
        <p:nvSpPr>
          <p:cNvPr id="24" name="Rettangolo 9">
            <a:extLst>
              <a:ext uri="{FF2B5EF4-FFF2-40B4-BE49-F238E27FC236}">
                <a16:creationId xmlns:a16="http://schemas.microsoft.com/office/drawing/2014/main" id="{BAA7ABCE-6D79-4B51-ADE0-D4F3D8BF77B7}"/>
              </a:ext>
            </a:extLst>
          </p:cNvPr>
          <p:cNvSpPr/>
          <p:nvPr/>
        </p:nvSpPr>
        <p:spPr>
          <a:xfrm>
            <a:off x="0" y="0"/>
            <a:ext cx="12192000" cy="276999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9">
            <a:extLst>
              <a:ext uri="{FF2B5EF4-FFF2-40B4-BE49-F238E27FC236}">
                <a16:creationId xmlns:a16="http://schemas.microsoft.com/office/drawing/2014/main" id="{7DDF44AE-52C5-449B-AEDE-945EBBD94AD7}"/>
              </a:ext>
            </a:extLst>
          </p:cNvPr>
          <p:cNvSpPr/>
          <p:nvPr/>
        </p:nvSpPr>
        <p:spPr>
          <a:xfrm>
            <a:off x="0" y="6572219"/>
            <a:ext cx="12192000" cy="276999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9717A95B-6735-495B-A849-FBFF96EA3E8E}"/>
              </a:ext>
            </a:extLst>
          </p:cNvPr>
          <p:cNvSpPr txBox="1">
            <a:spLocks/>
          </p:cNvSpPr>
          <p:nvPr/>
        </p:nvSpPr>
        <p:spPr>
          <a:xfrm>
            <a:off x="9376212" y="65214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D217AD-547D-4963-AD13-57F718C08228}" type="slidenum">
              <a:rPr lang="en-CH" smtClean="0">
                <a:solidFill>
                  <a:schemeClr val="bg1"/>
                </a:solidFill>
              </a:rPr>
              <a:pPr/>
              <a:t>2</a:t>
            </a:fld>
            <a:endParaRPr lang="en-CH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9C6A76F-8046-466A-AB41-C90B9D1F782E}"/>
              </a:ext>
            </a:extLst>
          </p:cNvPr>
          <p:cNvSpPr txBox="1"/>
          <p:nvPr/>
        </p:nvSpPr>
        <p:spPr>
          <a:xfrm>
            <a:off x="497767" y="5183194"/>
            <a:ext cx="41934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Michelin &amp;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Lauga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(2019), Sci. Rep., 9(1):1-7</a:t>
            </a:r>
            <a:endParaRPr lang="en-CH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BF1FC3-D722-428A-AAEC-7B58B8EED8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070" y="3942542"/>
            <a:ext cx="369395" cy="3299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8B4277-8A50-4555-ADAA-536A733758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759" y="3138337"/>
            <a:ext cx="2605088" cy="45073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7D957FD-F5A2-47F7-86CD-A1E2D3B5AF8F}"/>
              </a:ext>
            </a:extLst>
          </p:cNvPr>
          <p:cNvSpPr txBox="1"/>
          <p:nvPr/>
        </p:nvSpPr>
        <p:spPr>
          <a:xfrm>
            <a:off x="794518" y="3168192"/>
            <a:ext cx="41934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Single scale structure</a:t>
            </a:r>
            <a:endParaRPr lang="en-CH" dirty="0">
              <a:solidFill>
                <a:srgbClr val="0070C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C37833-6D3D-482B-9C87-5EFB53C48D5B}"/>
              </a:ext>
            </a:extLst>
          </p:cNvPr>
          <p:cNvSpPr txBox="1"/>
          <p:nvPr/>
        </p:nvSpPr>
        <p:spPr>
          <a:xfrm>
            <a:off x="6902320" y="5100125"/>
            <a:ext cx="534717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Tingting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, Athanasios &amp; Athanasios (2020), ACS Nano, 14, 13673-13680</a:t>
            </a:r>
            <a:endParaRPr lang="en-CH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BBABF90-1521-4C03-80FD-FD9099EA82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9579" y="3589073"/>
            <a:ext cx="2582785" cy="126903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E29C83B-5F16-4021-B36F-519FEA8BE914}"/>
              </a:ext>
            </a:extLst>
          </p:cNvPr>
          <p:cNvSpPr txBox="1"/>
          <p:nvPr/>
        </p:nvSpPr>
        <p:spPr>
          <a:xfrm>
            <a:off x="8133016" y="3168192"/>
            <a:ext cx="41934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Multiple scale structure</a:t>
            </a:r>
            <a:endParaRPr lang="en-CH" dirty="0">
              <a:solidFill>
                <a:srgbClr val="0070C0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F401CBF-916D-449A-BB30-E93B2DBDC6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48331" y="3593709"/>
            <a:ext cx="2847541" cy="935014"/>
          </a:xfrm>
          <a:prstGeom prst="rect">
            <a:avLst/>
          </a:prstGeom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9D914E3-FF27-4DC8-8BE9-2025718D1715}"/>
              </a:ext>
            </a:extLst>
          </p:cNvPr>
          <p:cNvCxnSpPr>
            <a:cxnSpLocks/>
          </p:cNvCxnSpPr>
          <p:nvPr/>
        </p:nvCxnSpPr>
        <p:spPr>
          <a:xfrm flipH="1">
            <a:off x="3257551" y="4252208"/>
            <a:ext cx="1090780" cy="332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id="{B7FCADB5-29C9-49D7-B206-8C0A1F3190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1704" y="4071171"/>
            <a:ext cx="588317" cy="694774"/>
          </a:xfrm>
          <a:prstGeom prst="rect">
            <a:avLst/>
          </a:prstGeom>
        </p:spPr>
      </p:pic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95A9B59-02F5-4D73-A4EA-F507DEF6D18B}"/>
              </a:ext>
            </a:extLst>
          </p:cNvPr>
          <p:cNvCxnSpPr>
            <a:cxnSpLocks/>
          </p:cNvCxnSpPr>
          <p:nvPr/>
        </p:nvCxnSpPr>
        <p:spPr>
          <a:xfrm>
            <a:off x="7208662" y="4302189"/>
            <a:ext cx="914400" cy="3150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7D744D38-D54C-4C85-A538-ACDCB819C1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9402938" y="4810899"/>
            <a:ext cx="45719" cy="15022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7C39709-2943-4479-BC0E-9C2647F4FD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76212" y="4919906"/>
            <a:ext cx="101319" cy="2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36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12E189-E592-4C0C-ADF5-874C90184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97D217AD-547D-4963-AD13-57F718C08228}" type="slidenum">
              <a:rPr lang="en-CH" smtClean="0"/>
              <a:t>20</a:t>
            </a:fld>
            <a:endParaRPr lang="en-C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18703E-85D5-45E7-89A6-D61C39C1F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41" y="904786"/>
            <a:ext cx="6458102" cy="2941314"/>
          </a:xfrm>
          <a:prstGeom prst="rect">
            <a:avLst/>
          </a:prstGeom>
        </p:spPr>
      </p:pic>
      <p:sp>
        <p:nvSpPr>
          <p:cNvPr id="13" name="Rettangolo 9">
            <a:extLst>
              <a:ext uri="{FF2B5EF4-FFF2-40B4-BE49-F238E27FC236}">
                <a16:creationId xmlns:a16="http://schemas.microsoft.com/office/drawing/2014/main" id="{E2FD7039-1A19-4A93-A8F6-9577B7982075}"/>
              </a:ext>
            </a:extLst>
          </p:cNvPr>
          <p:cNvSpPr/>
          <p:nvPr/>
        </p:nvSpPr>
        <p:spPr>
          <a:xfrm>
            <a:off x="0" y="0"/>
            <a:ext cx="12192000" cy="276999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B22DA97-5F53-4447-807E-4DE129FD3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24" y="2257935"/>
            <a:ext cx="142634" cy="1819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96E1A0-921B-4BF9-A6BB-82313AB32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399" y="2288163"/>
            <a:ext cx="142634" cy="1819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9315AE-698A-4BD3-8987-3BE06AEA2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310" y="830096"/>
            <a:ext cx="265657" cy="2288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54C0BC3-49C1-4406-ABB9-53DB0F2FA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1431" y="830096"/>
            <a:ext cx="265657" cy="2288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8F839BC-F788-42EB-B300-67FDAEBC2D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8875" y="701412"/>
            <a:ext cx="2368039" cy="16236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56A4ABA-A582-48A0-8B95-35C8994752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0155" y="704299"/>
            <a:ext cx="2227281" cy="156087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EE49E49-CECC-4164-8BE9-DCE7DD2688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5423" y="2265178"/>
            <a:ext cx="2376943" cy="16424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00E9917-DCEE-4A19-939E-A7DA443BA8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1646" y="2699597"/>
            <a:ext cx="2074737" cy="79167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C703CC6-D811-491D-81D0-2D94C59F3BF0}"/>
              </a:ext>
            </a:extLst>
          </p:cNvPr>
          <p:cNvSpPr/>
          <p:nvPr/>
        </p:nvSpPr>
        <p:spPr>
          <a:xfrm>
            <a:off x="9480521" y="2634831"/>
            <a:ext cx="2276985" cy="875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58E9BEE-9B92-4836-93BF-24E833DFD2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68862" y="336286"/>
            <a:ext cx="289345" cy="36512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E868D92-03F5-488D-A5FE-2B8A3D1E5F83}"/>
              </a:ext>
            </a:extLst>
          </p:cNvPr>
          <p:cNvSpPr txBox="1"/>
          <p:nvPr/>
        </p:nvSpPr>
        <p:spPr>
          <a:xfrm>
            <a:off x="4261260" y="356884"/>
            <a:ext cx="407358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+mj-lt"/>
                <a:ea typeface="+mj-ea"/>
                <a:cs typeface="Times New Roman" panose="02020603050405020304" pitchFamily="18" charset="0"/>
              </a:rPr>
              <a:t>MACROSCOPIC SOLUTION</a:t>
            </a:r>
            <a:endParaRPr lang="en-CH" sz="2800" b="1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+mj-lt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FF48592-4894-47D7-BF7E-26E9F426F1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6193" y="409879"/>
            <a:ext cx="3285067" cy="4035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E86F1B5-8ED1-41CD-9022-FA10B7A278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6009" y="711836"/>
            <a:ext cx="777326" cy="3860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8A4635-C435-492A-A2BB-1C4018C3B19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150" t="-538" r="73795" b="14914"/>
          <a:stretch/>
        </p:blipFill>
        <p:spPr>
          <a:xfrm>
            <a:off x="686814" y="411046"/>
            <a:ext cx="297455" cy="3455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FA15A4-588E-4B07-9736-FEC728F26B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24" y="376682"/>
            <a:ext cx="731005" cy="41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579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12E189-E592-4C0C-ADF5-874C90184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97D217AD-547D-4963-AD13-57F718C08228}" type="slidenum">
              <a:rPr lang="en-CH" smtClean="0"/>
              <a:t>21</a:t>
            </a:fld>
            <a:endParaRPr lang="en-C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18703E-85D5-45E7-89A6-D61C39C1F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41" y="904786"/>
            <a:ext cx="6458102" cy="29413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DF8C3D-9F98-4C0F-9166-ED1336056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58" y="4005399"/>
            <a:ext cx="6243952" cy="2856882"/>
          </a:xfrm>
          <a:prstGeom prst="rect">
            <a:avLst/>
          </a:prstGeom>
        </p:spPr>
      </p:pic>
      <p:sp>
        <p:nvSpPr>
          <p:cNvPr id="13" name="Rettangolo 9">
            <a:extLst>
              <a:ext uri="{FF2B5EF4-FFF2-40B4-BE49-F238E27FC236}">
                <a16:creationId xmlns:a16="http://schemas.microsoft.com/office/drawing/2014/main" id="{E2FD7039-1A19-4A93-A8F6-9577B7982075}"/>
              </a:ext>
            </a:extLst>
          </p:cNvPr>
          <p:cNvSpPr/>
          <p:nvPr/>
        </p:nvSpPr>
        <p:spPr>
          <a:xfrm>
            <a:off x="0" y="0"/>
            <a:ext cx="12192000" cy="276999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B22DA97-5F53-4447-807E-4DE129FD3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924" y="2257935"/>
            <a:ext cx="142634" cy="1819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96E1A0-921B-4BF9-A6BB-82313AB32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6399" y="2288163"/>
            <a:ext cx="142634" cy="1819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76B91A-408A-4BAE-8986-9374C058B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907" y="5163822"/>
            <a:ext cx="142634" cy="1819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E1320C-3513-4F46-BE5E-96F59BFB9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8014" y="5194050"/>
            <a:ext cx="142634" cy="1819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9315AE-698A-4BD3-8987-3BE06AEA2F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310" y="830096"/>
            <a:ext cx="265657" cy="2288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54C0BC3-49C1-4406-ABB9-53DB0F2FA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1431" y="830096"/>
            <a:ext cx="265657" cy="2288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F81E3C-EE55-454E-9A1A-8532D6F79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3138" y="3879961"/>
            <a:ext cx="265657" cy="2288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2AD2E40-8D1F-4504-B09B-1899E93739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902493"/>
            <a:ext cx="265657" cy="2288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8F839BC-F788-42EB-B300-67FDAEBC2D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8875" y="701412"/>
            <a:ext cx="2368039" cy="16236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56A4ABA-A582-48A0-8B95-35C8994752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0155" y="704299"/>
            <a:ext cx="2227281" cy="156087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EE49E49-CECC-4164-8BE9-DCE7DD2688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5423" y="2265178"/>
            <a:ext cx="2376943" cy="16424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00E9917-DCEE-4A19-939E-A7DA443BA8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1646" y="2699597"/>
            <a:ext cx="2074737" cy="79167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C703CC6-D811-491D-81D0-2D94C59F3BF0}"/>
              </a:ext>
            </a:extLst>
          </p:cNvPr>
          <p:cNvSpPr/>
          <p:nvPr/>
        </p:nvSpPr>
        <p:spPr>
          <a:xfrm>
            <a:off x="9480521" y="2634831"/>
            <a:ext cx="2276985" cy="875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C7C0DEE-A67F-4DB3-9EA8-EBD4EFD92C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24778" y="3938356"/>
            <a:ext cx="2105832" cy="148388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B83BE70-40EB-4524-92C0-51B2DB19E6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48800" y="3899361"/>
            <a:ext cx="2276581" cy="156087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8E1FEBD-9D32-40B0-8BEA-457C7D2381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48558" y="5410142"/>
            <a:ext cx="2004471" cy="14478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58E9BEE-9B92-4836-93BF-24E833DFD2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68862" y="336286"/>
            <a:ext cx="289345" cy="36512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E868D92-03F5-488D-A5FE-2B8A3D1E5F83}"/>
              </a:ext>
            </a:extLst>
          </p:cNvPr>
          <p:cNvSpPr txBox="1"/>
          <p:nvPr/>
        </p:nvSpPr>
        <p:spPr>
          <a:xfrm>
            <a:off x="4261260" y="356884"/>
            <a:ext cx="407358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+mj-lt"/>
                <a:ea typeface="+mj-ea"/>
                <a:cs typeface="Times New Roman" panose="02020603050405020304" pitchFamily="18" charset="0"/>
              </a:rPr>
              <a:t>MACROSCOPIC SOLUTION</a:t>
            </a:r>
            <a:endParaRPr lang="en-CH" sz="2800" b="1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+mj-lt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E1B1909-0214-4AD3-83C1-E683DA46F2E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5443" y="3722814"/>
            <a:ext cx="916865" cy="40855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271257A-B9A1-4641-933C-6F5018941A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6193" y="409879"/>
            <a:ext cx="3285067" cy="40352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FBBF1E0-E114-464B-8FAA-872D1C872DD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7150" t="-538" r="73795" b="14914"/>
          <a:stretch/>
        </p:blipFill>
        <p:spPr>
          <a:xfrm>
            <a:off x="686814" y="411046"/>
            <a:ext cx="297455" cy="34550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7B8841F-227E-4877-BB93-35BCF339CE0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124" y="376682"/>
            <a:ext cx="731005" cy="41423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0A6BB4-6EFA-4ABE-88F4-F9AB59D39DC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6009" y="711836"/>
            <a:ext cx="777326" cy="38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889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51003F-B5D7-41D7-A9F2-A834B6B7D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AD-547D-4963-AD13-57F718C08228}" type="slidenum">
              <a:rPr lang="en-CH" smtClean="0"/>
              <a:t>22</a:t>
            </a:fld>
            <a:endParaRPr lang="en-CH"/>
          </a:p>
        </p:txBody>
      </p:sp>
      <p:sp>
        <p:nvSpPr>
          <p:cNvPr id="6" name="Rettangolo 9">
            <a:extLst>
              <a:ext uri="{FF2B5EF4-FFF2-40B4-BE49-F238E27FC236}">
                <a16:creationId xmlns:a16="http://schemas.microsoft.com/office/drawing/2014/main" id="{E20047AE-E061-45AA-82D5-084142B381DF}"/>
              </a:ext>
            </a:extLst>
          </p:cNvPr>
          <p:cNvSpPr/>
          <p:nvPr/>
        </p:nvSpPr>
        <p:spPr>
          <a:xfrm>
            <a:off x="0" y="0"/>
            <a:ext cx="12192000" cy="276999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207761-81B3-40A9-BF6E-F7249E8D50B9}"/>
              </a:ext>
            </a:extLst>
          </p:cNvPr>
          <p:cNvSpPr txBox="1"/>
          <p:nvPr/>
        </p:nvSpPr>
        <p:spPr>
          <a:xfrm>
            <a:off x="597541" y="461347"/>
            <a:ext cx="407358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+mj-lt"/>
                <a:ea typeface="+mj-ea"/>
                <a:cs typeface="Times New Roman" panose="02020603050405020304" pitchFamily="18" charset="0"/>
              </a:rPr>
              <a:t>OSMOSIS</a:t>
            </a:r>
            <a:endParaRPr lang="en-CH" sz="2800" b="1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+mj-lt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302408-BFAA-442E-AEF2-1AE38A9D3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102" y="377585"/>
            <a:ext cx="1666875" cy="5524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1A67AA-1968-4B33-B55A-0D1A03B36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973" y="487508"/>
            <a:ext cx="266700" cy="3714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F0C4DD-6F86-47A4-9665-C5A2255D46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9673" y="508551"/>
            <a:ext cx="511269" cy="302974"/>
          </a:xfrm>
          <a:prstGeom prst="rect">
            <a:avLst/>
          </a:prstGeom>
        </p:spPr>
      </p:pic>
      <p:sp>
        <p:nvSpPr>
          <p:cNvPr id="16" name="Arrow: Down 15">
            <a:extLst>
              <a:ext uri="{FF2B5EF4-FFF2-40B4-BE49-F238E27FC236}">
                <a16:creationId xmlns:a16="http://schemas.microsoft.com/office/drawing/2014/main" id="{A8D0EBB6-AA08-46BB-96A1-C189D120FB5E}"/>
              </a:ext>
            </a:extLst>
          </p:cNvPr>
          <p:cNvSpPr/>
          <p:nvPr/>
        </p:nvSpPr>
        <p:spPr>
          <a:xfrm rot="16200000" flipH="1">
            <a:off x="5309933" y="403261"/>
            <a:ext cx="213811" cy="539967"/>
          </a:xfrm>
          <a:prstGeom prst="downArrow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6DBE972-5A87-461C-AF93-5951F344AC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2655" y="496770"/>
            <a:ext cx="316806" cy="3817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6E7C97D-7934-4F05-909D-6D48DA04EA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7649" y="506386"/>
            <a:ext cx="511269" cy="3029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84EC2BD-0179-41F5-99C0-C81FD164E1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5856" y="506386"/>
            <a:ext cx="511269" cy="3029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230C84-608B-4023-94D8-5D4CF633B5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7995"/>
          <a:stretch/>
        </p:blipFill>
        <p:spPr>
          <a:xfrm>
            <a:off x="7910869" y="506386"/>
            <a:ext cx="316807" cy="2769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637EB91-400A-4545-8743-10CFC420DB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8135" y="1079920"/>
            <a:ext cx="4386310" cy="41574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D19C85E-74C5-45BB-A8E5-1379BB6A20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8206" y="1049177"/>
            <a:ext cx="4462128" cy="41574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26A156D-3720-42B5-90F6-63553F249D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6610" y="938711"/>
            <a:ext cx="265657" cy="22887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A27966-BC92-4D3A-8D13-42324659F3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70459" y="893048"/>
            <a:ext cx="265657" cy="22887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5B3C09-0AEA-4A39-8414-25098DFB4E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52295" y="5049224"/>
            <a:ext cx="2482446" cy="168165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4099D58-6978-4A1B-A745-64874D3F2A2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82044" y="4980172"/>
            <a:ext cx="2551026" cy="17413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F522A04-CAE3-4E81-862A-1CDA1ABA182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27676" y="5017725"/>
            <a:ext cx="2622658" cy="171315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E4AC9FB-169E-44F5-A705-72C0EF0D36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2783" y="5505132"/>
            <a:ext cx="2074737" cy="791676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B70D6859-A932-48F2-B062-BF79CD3CF58B}"/>
              </a:ext>
            </a:extLst>
          </p:cNvPr>
          <p:cNvSpPr/>
          <p:nvPr/>
        </p:nvSpPr>
        <p:spPr>
          <a:xfrm>
            <a:off x="401658" y="5440366"/>
            <a:ext cx="2276985" cy="875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160EB20-5AFD-4A42-86BA-A980D56F7E1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21647" y="5547287"/>
            <a:ext cx="332153" cy="3542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E3CA23A-4DA2-4278-AC4C-C3D08DEACA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39461" y="405370"/>
            <a:ext cx="963846" cy="54617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62C478A-07D9-4FF3-BAC6-F1C0D21265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834" r="24165" b="2622"/>
          <a:stretch/>
        </p:blipFill>
        <p:spPr>
          <a:xfrm>
            <a:off x="3074508" y="354533"/>
            <a:ext cx="266701" cy="53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940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2A241E-6BE5-49B4-A7E4-4FE5C33E2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261" y="3870732"/>
            <a:ext cx="5820052" cy="444530"/>
          </a:xfrm>
        </p:spPr>
        <p:txBody>
          <a:bodyPr>
            <a:noAutofit/>
          </a:bodyPr>
          <a:lstStyle/>
          <a:p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cs typeface="Times New Roman" panose="02020603050405020304" pitchFamily="18" charset="0"/>
              </a:rPr>
              <a:t>Future development</a:t>
            </a:r>
            <a:endParaRPr lang="en-CH" sz="2800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A4EA7DB-E226-488B-9C28-2834417F07B7}"/>
              </a:ext>
            </a:extLst>
          </p:cNvPr>
          <p:cNvSpPr txBox="1">
            <a:spLocks/>
          </p:cNvSpPr>
          <p:nvPr/>
        </p:nvSpPr>
        <p:spPr>
          <a:xfrm>
            <a:off x="883073" y="380730"/>
            <a:ext cx="5820052" cy="4445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cs typeface="Times New Roman" panose="02020603050405020304" pitchFamily="18" charset="0"/>
              </a:rPr>
              <a:t>CONCLUSIONS</a:t>
            </a:r>
            <a:endParaRPr lang="en-CH" sz="2800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8E3FC2-DCE9-4450-9053-17BE8B961002}"/>
              </a:ext>
            </a:extLst>
          </p:cNvPr>
          <p:cNvSpPr txBox="1"/>
          <p:nvPr/>
        </p:nvSpPr>
        <p:spPr>
          <a:xfrm>
            <a:off x="582305" y="2289542"/>
            <a:ext cx="1013913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The desired flow pattern may arise from the interplay between the macroscopic structure geometry and the microscopic properties of the inclusions forming phoretic pumps.</a:t>
            </a:r>
            <a:endParaRPr lang="en-CH" sz="2800" dirty="0"/>
          </a:p>
        </p:txBody>
      </p:sp>
      <p:sp>
        <p:nvSpPr>
          <p:cNvPr id="11" name="Rettangolo 9">
            <a:extLst>
              <a:ext uri="{FF2B5EF4-FFF2-40B4-BE49-F238E27FC236}">
                <a16:creationId xmlns:a16="http://schemas.microsoft.com/office/drawing/2014/main" id="{F1DB6F4D-B667-48F4-8F4F-8EDEA34AF06E}"/>
              </a:ext>
            </a:extLst>
          </p:cNvPr>
          <p:cNvSpPr/>
          <p:nvPr/>
        </p:nvSpPr>
        <p:spPr>
          <a:xfrm>
            <a:off x="0" y="0"/>
            <a:ext cx="12192000" cy="276999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9">
            <a:extLst>
              <a:ext uri="{FF2B5EF4-FFF2-40B4-BE49-F238E27FC236}">
                <a16:creationId xmlns:a16="http://schemas.microsoft.com/office/drawing/2014/main" id="{8C85AD5A-66D5-49AD-8AA2-3BAFA31393D4}"/>
              </a:ext>
            </a:extLst>
          </p:cNvPr>
          <p:cNvSpPr/>
          <p:nvPr/>
        </p:nvSpPr>
        <p:spPr>
          <a:xfrm>
            <a:off x="0" y="6572219"/>
            <a:ext cx="12192000" cy="276999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82070B03-9DE8-4B86-B7DA-47BE88E77A7A}"/>
              </a:ext>
            </a:extLst>
          </p:cNvPr>
          <p:cNvSpPr txBox="1">
            <a:spLocks/>
          </p:cNvSpPr>
          <p:nvPr/>
        </p:nvSpPr>
        <p:spPr>
          <a:xfrm>
            <a:off x="9376212" y="65214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D217AD-547D-4963-AD13-57F718C08228}" type="slidenum">
              <a:rPr lang="en-CH" smtClean="0">
                <a:solidFill>
                  <a:schemeClr val="bg1"/>
                </a:solidFill>
              </a:rPr>
              <a:pPr/>
              <a:t>23</a:t>
            </a:fld>
            <a:endParaRPr lang="en-CH" dirty="0">
              <a:solidFill>
                <a:schemeClr val="bg1"/>
              </a:solidFill>
            </a:endParaRPr>
          </a:p>
        </p:txBody>
      </p:sp>
      <p:sp>
        <p:nvSpPr>
          <p:cNvPr id="8" name="CasellaDiTesto 27">
            <a:extLst>
              <a:ext uri="{FF2B5EF4-FFF2-40B4-BE49-F238E27FC236}">
                <a16:creationId xmlns:a16="http://schemas.microsoft.com/office/drawing/2014/main" id="{AB0FD460-4BFA-4E63-976E-C799B22954C7}"/>
              </a:ext>
            </a:extLst>
          </p:cNvPr>
          <p:cNvSpPr txBox="1"/>
          <p:nvPr/>
        </p:nvSpPr>
        <p:spPr>
          <a:xfrm>
            <a:off x="315726" y="4104466"/>
            <a:ext cx="80554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Application throw Electro-phoresis and electro-osmosis.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Downsize the applicability of the model to nanometric pores dimension.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994689-D57D-4164-9FEC-C4750D3B932D}"/>
              </a:ext>
            </a:extLst>
          </p:cNvPr>
          <p:cNvSpPr txBox="1"/>
          <p:nvPr/>
        </p:nvSpPr>
        <p:spPr>
          <a:xfrm>
            <a:off x="582305" y="849850"/>
            <a:ext cx="1126007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The models are purely macroscopic, they account for the presence of micro-structured via a flow constraint imposed on a smooth single-scale interface between two fluid regions. </a:t>
            </a:r>
            <a:endParaRPr lang="en-CH" sz="2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DCF9D7-85EA-4656-9526-6369A78EB370}"/>
              </a:ext>
            </a:extLst>
          </p:cNvPr>
          <p:cNvSpPr/>
          <p:nvPr/>
        </p:nvSpPr>
        <p:spPr>
          <a:xfrm>
            <a:off x="6694817" y="3429000"/>
            <a:ext cx="5053614" cy="19342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20CF91-7123-4C83-B9F9-84C63CE3B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400" y="3494575"/>
            <a:ext cx="4534448" cy="1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57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9A6AA97E-270A-2F32-AEA5-2F7B3297CF14}"/>
              </a:ext>
            </a:extLst>
          </p:cNvPr>
          <p:cNvSpPr txBox="1"/>
          <p:nvPr/>
        </p:nvSpPr>
        <p:spPr>
          <a:xfrm>
            <a:off x="3267440" y="1720840"/>
            <a:ext cx="56571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CH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+mj-lt"/>
                <a:ea typeface="+mj-ea"/>
                <a:cs typeface="Times New Roman" panose="02020603050405020304" pitchFamily="18" charset="0"/>
              </a:rPr>
              <a:t>THANK YOU FOR YOUR ATTENTION</a:t>
            </a:r>
            <a:endParaRPr lang="en-CH" sz="7200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+mj-lt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Rettangolo 9">
            <a:extLst>
              <a:ext uri="{FF2B5EF4-FFF2-40B4-BE49-F238E27FC236}">
                <a16:creationId xmlns:a16="http://schemas.microsoft.com/office/drawing/2014/main" id="{33C9BDC2-5756-4D2F-AF25-E2FF8CC22CAA}"/>
              </a:ext>
            </a:extLst>
          </p:cNvPr>
          <p:cNvSpPr/>
          <p:nvPr/>
        </p:nvSpPr>
        <p:spPr>
          <a:xfrm>
            <a:off x="0" y="0"/>
            <a:ext cx="12192000" cy="276999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9">
            <a:extLst>
              <a:ext uri="{FF2B5EF4-FFF2-40B4-BE49-F238E27FC236}">
                <a16:creationId xmlns:a16="http://schemas.microsoft.com/office/drawing/2014/main" id="{AEFD1535-AAE7-47FE-9FE3-AABC040071D1}"/>
              </a:ext>
            </a:extLst>
          </p:cNvPr>
          <p:cNvSpPr/>
          <p:nvPr/>
        </p:nvSpPr>
        <p:spPr>
          <a:xfrm>
            <a:off x="0" y="6572219"/>
            <a:ext cx="12192000" cy="276999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81CD4E99-B17D-4D53-95C8-4BCD9085C63E}"/>
              </a:ext>
            </a:extLst>
          </p:cNvPr>
          <p:cNvSpPr txBox="1">
            <a:spLocks/>
          </p:cNvSpPr>
          <p:nvPr/>
        </p:nvSpPr>
        <p:spPr>
          <a:xfrm>
            <a:off x="9376212" y="65214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D217AD-547D-4963-AD13-57F718C08228}" type="slidenum">
              <a:rPr lang="en-CH" smtClean="0">
                <a:solidFill>
                  <a:schemeClr val="bg1"/>
                </a:solidFill>
              </a:rPr>
              <a:pPr/>
              <a:t>24</a:t>
            </a:fld>
            <a:endParaRPr lang="en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2585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E32A98E-F2C2-4176-ADFD-CBCAD069E235}"/>
              </a:ext>
            </a:extLst>
          </p:cNvPr>
          <p:cNvSpPr txBox="1"/>
          <p:nvPr/>
        </p:nvSpPr>
        <p:spPr>
          <a:xfrm>
            <a:off x="407081" y="295226"/>
            <a:ext cx="625848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+mj-lt"/>
                <a:ea typeface="+mj-ea"/>
                <a:cs typeface="Times New Roman" panose="02020603050405020304" pitchFamily="18" charset="0"/>
              </a:rPr>
              <a:t>MICROSCOPIC RESULTS</a:t>
            </a:r>
            <a:endParaRPr lang="en-CH" sz="4400" b="1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+mj-lt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47F260-480C-47F9-9F47-2EF746E53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79" y="1706379"/>
            <a:ext cx="619313" cy="9486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0CAABB-8AC8-495F-A72D-0229C0529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63" y="4286229"/>
            <a:ext cx="619313" cy="948658"/>
          </a:xfrm>
          <a:prstGeom prst="rect">
            <a:avLst/>
          </a:prstGeom>
        </p:spPr>
      </p:pic>
      <p:sp>
        <p:nvSpPr>
          <p:cNvPr id="16" name="Rettangolo 9">
            <a:extLst>
              <a:ext uri="{FF2B5EF4-FFF2-40B4-BE49-F238E27FC236}">
                <a16:creationId xmlns:a16="http://schemas.microsoft.com/office/drawing/2014/main" id="{471BA167-F409-4409-9F0B-B5D6DF917D54}"/>
              </a:ext>
            </a:extLst>
          </p:cNvPr>
          <p:cNvSpPr/>
          <p:nvPr/>
        </p:nvSpPr>
        <p:spPr>
          <a:xfrm>
            <a:off x="0" y="0"/>
            <a:ext cx="12192000" cy="276999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9">
            <a:extLst>
              <a:ext uri="{FF2B5EF4-FFF2-40B4-BE49-F238E27FC236}">
                <a16:creationId xmlns:a16="http://schemas.microsoft.com/office/drawing/2014/main" id="{E3A17066-DCC1-4327-96B2-C425A2C9B67E}"/>
              </a:ext>
            </a:extLst>
          </p:cNvPr>
          <p:cNvSpPr/>
          <p:nvPr/>
        </p:nvSpPr>
        <p:spPr>
          <a:xfrm>
            <a:off x="0" y="6572219"/>
            <a:ext cx="12192000" cy="276999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7EFA8BD0-4BF7-4E70-A038-8587CF85825D}"/>
              </a:ext>
            </a:extLst>
          </p:cNvPr>
          <p:cNvSpPr txBox="1">
            <a:spLocks/>
          </p:cNvSpPr>
          <p:nvPr/>
        </p:nvSpPr>
        <p:spPr>
          <a:xfrm>
            <a:off x="9376212" y="65214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D217AD-547D-4963-AD13-57F718C08228}" type="slidenum">
              <a:rPr lang="en-CH" smtClean="0">
                <a:solidFill>
                  <a:schemeClr val="bg1"/>
                </a:solidFill>
              </a:rPr>
              <a:pPr/>
              <a:t>25</a:t>
            </a:fld>
            <a:endParaRPr lang="en-CH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3BE2A8-7262-4BA2-9584-35EE39AE1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412" y="1005931"/>
            <a:ext cx="1086266" cy="27614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E5CB9F-A228-40AD-82DA-BF6ABFDC4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118" y="926903"/>
            <a:ext cx="1133179" cy="27729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0AA3D5-FF46-498F-9345-960207E463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845" y="891838"/>
            <a:ext cx="1133180" cy="27826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5A5390-6C7C-4909-B916-097778A3E2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3174" y="3705841"/>
            <a:ext cx="1133178" cy="27862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CB3072F-A929-4D45-80AD-46AC6888D3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1320" y="3663985"/>
            <a:ext cx="1159890" cy="27464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C722778-C96E-4BE2-8409-1484B154790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745"/>
          <a:stretch/>
        </p:blipFill>
        <p:spPr>
          <a:xfrm>
            <a:off x="6327758" y="3674474"/>
            <a:ext cx="1086267" cy="27763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A5E7F9-5F22-4CB5-8484-E20E362ED7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3675" y="1280837"/>
            <a:ext cx="1462117" cy="6669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3BA65B-ED10-4C23-B980-F34AE70B38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63674" y="1986359"/>
            <a:ext cx="703730" cy="6732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122D320-93A9-4DF2-8987-4394A8D911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48921" y="2689864"/>
            <a:ext cx="1333975" cy="6669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28A5036-6D1C-4EFD-86C0-001DA03E0D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42670" y="4153895"/>
            <a:ext cx="736875" cy="6975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315AADB-B646-4111-8EDE-BBD5D3B5EE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28334" y="4902186"/>
            <a:ext cx="1478139" cy="73544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2FD8130-25ED-41A6-ACEA-D31FE7D69AD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48921" y="3406813"/>
            <a:ext cx="1633440" cy="66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36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w: Down 10">
            <a:extLst>
              <a:ext uri="{FF2B5EF4-FFF2-40B4-BE49-F238E27FC236}">
                <a16:creationId xmlns:a16="http://schemas.microsoft.com/office/drawing/2014/main" id="{636E0E3D-2B65-437B-A193-19E41A0844CE}"/>
              </a:ext>
            </a:extLst>
          </p:cNvPr>
          <p:cNvSpPr/>
          <p:nvPr/>
        </p:nvSpPr>
        <p:spPr>
          <a:xfrm rot="16200000" flipH="1">
            <a:off x="3602351" y="1578512"/>
            <a:ext cx="441695" cy="909102"/>
          </a:xfrm>
          <a:prstGeom prst="downArrow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402BA6E-7DA3-4AED-9330-1B429483B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2434597"/>
            <a:ext cx="619313" cy="948658"/>
          </a:xfrm>
          <a:prstGeom prst="rect">
            <a:avLst/>
          </a:prstGeom>
        </p:spPr>
      </p:pic>
      <p:sp>
        <p:nvSpPr>
          <p:cNvPr id="15" name="Rettangolo 9">
            <a:extLst>
              <a:ext uri="{FF2B5EF4-FFF2-40B4-BE49-F238E27FC236}">
                <a16:creationId xmlns:a16="http://schemas.microsoft.com/office/drawing/2014/main" id="{91919823-2686-4649-8055-5C661D9D9E4D}"/>
              </a:ext>
            </a:extLst>
          </p:cNvPr>
          <p:cNvSpPr/>
          <p:nvPr/>
        </p:nvSpPr>
        <p:spPr>
          <a:xfrm>
            <a:off x="0" y="0"/>
            <a:ext cx="12192000" cy="276999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9">
            <a:extLst>
              <a:ext uri="{FF2B5EF4-FFF2-40B4-BE49-F238E27FC236}">
                <a16:creationId xmlns:a16="http://schemas.microsoft.com/office/drawing/2014/main" id="{EB477535-34C8-4F64-8735-8ED7DB5C2F43}"/>
              </a:ext>
            </a:extLst>
          </p:cNvPr>
          <p:cNvSpPr/>
          <p:nvPr/>
        </p:nvSpPr>
        <p:spPr>
          <a:xfrm>
            <a:off x="0" y="6572219"/>
            <a:ext cx="12192000" cy="276999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9AD20BD0-7876-4D49-8FCF-4C6AA8CA7631}"/>
              </a:ext>
            </a:extLst>
          </p:cNvPr>
          <p:cNvSpPr txBox="1">
            <a:spLocks/>
          </p:cNvSpPr>
          <p:nvPr/>
        </p:nvSpPr>
        <p:spPr>
          <a:xfrm>
            <a:off x="9376212" y="65214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D217AD-547D-4963-AD13-57F718C08228}" type="slidenum">
              <a:rPr lang="en-CH" smtClean="0">
                <a:solidFill>
                  <a:schemeClr val="bg1"/>
                </a:solidFill>
              </a:rPr>
              <a:pPr/>
              <a:t>26</a:t>
            </a:fld>
            <a:endParaRPr lang="en-CH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18D6CD-57ED-44D5-82A9-49958DFC9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537" y="756461"/>
            <a:ext cx="1301587" cy="31116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7EA7E8-9A6D-49EB-95D8-92F2E64C2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1330" y="766766"/>
            <a:ext cx="1335973" cy="30639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AE0F07-15D9-4D97-8375-09C5689D0D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8082" y="771411"/>
            <a:ext cx="1335973" cy="309665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45C9E7D-D827-40D0-B272-E82DF20E74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1323" y="1697459"/>
            <a:ext cx="1484373" cy="73713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D67B736-58AC-4B5C-8E5F-ECC85F3B3E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7010" y="6138591"/>
            <a:ext cx="7205884" cy="4251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04EB850-7763-4D73-B6AB-AA93ECF75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176" y="524899"/>
            <a:ext cx="4343271" cy="5335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A4EE49-F3EA-47F9-AC1B-53EBCD2C32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5627" y="465594"/>
            <a:ext cx="316806" cy="3817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B7DBF1-0A98-4A8F-8F00-69C36F66FAA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7995"/>
          <a:stretch/>
        </p:blipFill>
        <p:spPr>
          <a:xfrm>
            <a:off x="8512707" y="494323"/>
            <a:ext cx="316807" cy="276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F9DF2D-C756-4ED8-A8FA-B36E9A42C5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42295" y="494323"/>
            <a:ext cx="252608" cy="35184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D62DBB9-677A-4EA6-B514-35FBB8E22F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1088" y="3555801"/>
            <a:ext cx="7205884" cy="4251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3544073-8581-4CD7-BCD1-23F8A09DBA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78642" y="1130538"/>
            <a:ext cx="1335973" cy="68297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E416771-56D7-45FD-86E3-D959A9D857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42175" y="1796059"/>
            <a:ext cx="737745" cy="68297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51BDA96-A809-4DB3-B239-B87700A1068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99699" y="2471034"/>
            <a:ext cx="1397785" cy="6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32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w: Down 10">
            <a:extLst>
              <a:ext uri="{FF2B5EF4-FFF2-40B4-BE49-F238E27FC236}">
                <a16:creationId xmlns:a16="http://schemas.microsoft.com/office/drawing/2014/main" id="{636E0E3D-2B65-437B-A193-19E41A0844CE}"/>
              </a:ext>
            </a:extLst>
          </p:cNvPr>
          <p:cNvSpPr/>
          <p:nvPr/>
        </p:nvSpPr>
        <p:spPr>
          <a:xfrm rot="16200000" flipH="1">
            <a:off x="3602351" y="1578512"/>
            <a:ext cx="441695" cy="909102"/>
          </a:xfrm>
          <a:prstGeom prst="downArrow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402BA6E-7DA3-4AED-9330-1B429483B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2434597"/>
            <a:ext cx="619313" cy="948658"/>
          </a:xfrm>
          <a:prstGeom prst="rect">
            <a:avLst/>
          </a:prstGeom>
        </p:spPr>
      </p:pic>
      <p:sp>
        <p:nvSpPr>
          <p:cNvPr id="15" name="Rettangolo 9">
            <a:extLst>
              <a:ext uri="{FF2B5EF4-FFF2-40B4-BE49-F238E27FC236}">
                <a16:creationId xmlns:a16="http://schemas.microsoft.com/office/drawing/2014/main" id="{91919823-2686-4649-8055-5C661D9D9E4D}"/>
              </a:ext>
            </a:extLst>
          </p:cNvPr>
          <p:cNvSpPr/>
          <p:nvPr/>
        </p:nvSpPr>
        <p:spPr>
          <a:xfrm>
            <a:off x="0" y="0"/>
            <a:ext cx="12192000" cy="276999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9">
            <a:extLst>
              <a:ext uri="{FF2B5EF4-FFF2-40B4-BE49-F238E27FC236}">
                <a16:creationId xmlns:a16="http://schemas.microsoft.com/office/drawing/2014/main" id="{EB477535-34C8-4F64-8735-8ED7DB5C2F43}"/>
              </a:ext>
            </a:extLst>
          </p:cNvPr>
          <p:cNvSpPr/>
          <p:nvPr/>
        </p:nvSpPr>
        <p:spPr>
          <a:xfrm>
            <a:off x="0" y="6572219"/>
            <a:ext cx="12192000" cy="276999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9AD20BD0-7876-4D49-8FCF-4C6AA8CA7631}"/>
              </a:ext>
            </a:extLst>
          </p:cNvPr>
          <p:cNvSpPr txBox="1">
            <a:spLocks/>
          </p:cNvSpPr>
          <p:nvPr/>
        </p:nvSpPr>
        <p:spPr>
          <a:xfrm>
            <a:off x="9376212" y="65214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D217AD-547D-4963-AD13-57F718C08228}" type="slidenum">
              <a:rPr lang="en-CH" smtClean="0">
                <a:solidFill>
                  <a:schemeClr val="bg1"/>
                </a:solidFill>
              </a:rPr>
              <a:pPr/>
              <a:t>27</a:t>
            </a:fld>
            <a:endParaRPr lang="en-CH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18D6CD-57ED-44D5-82A9-49958DFC9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537" y="756461"/>
            <a:ext cx="1301587" cy="31116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3FB6D5-2D3A-4E68-88D7-0DF6EA611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022" y="3568948"/>
            <a:ext cx="8145931" cy="4806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7EA7E8-9A6D-49EB-95D8-92F2E64C22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1330" y="766766"/>
            <a:ext cx="1335973" cy="30639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AE0F07-15D9-4D97-8375-09C5689D0D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8082" y="771411"/>
            <a:ext cx="1335973" cy="30966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25928D4-B377-4E19-9046-05A22654E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4736" y="3595109"/>
            <a:ext cx="8145931" cy="480661"/>
          </a:xfrm>
          <a:prstGeom prst="rect">
            <a:avLst/>
          </a:prstGeom>
        </p:spPr>
      </p:pic>
      <p:sp>
        <p:nvSpPr>
          <p:cNvPr id="29" name="Arrow: Down 28">
            <a:extLst>
              <a:ext uri="{FF2B5EF4-FFF2-40B4-BE49-F238E27FC236}">
                <a16:creationId xmlns:a16="http://schemas.microsoft.com/office/drawing/2014/main" id="{078AACFA-2660-457D-9B33-0E9D86BE9B91}"/>
              </a:ext>
            </a:extLst>
          </p:cNvPr>
          <p:cNvSpPr/>
          <p:nvPr/>
        </p:nvSpPr>
        <p:spPr>
          <a:xfrm rot="16200000" flipH="1">
            <a:off x="3602352" y="4414142"/>
            <a:ext cx="441695" cy="909102"/>
          </a:xfrm>
          <a:prstGeom prst="downArrow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45C9E7D-D827-40D0-B272-E82DF20E74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1323" y="1697459"/>
            <a:ext cx="1484373" cy="73713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BD97B81-BA60-4A6A-9487-A4918BF32C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3123" y="4464997"/>
            <a:ext cx="1848712" cy="82377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AA28231-2A15-4C9D-BE11-4106AC1ADD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9054" y="3555313"/>
            <a:ext cx="1280976" cy="299152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1322473-D311-44C1-94F9-8872139A55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1094" y="3572978"/>
            <a:ext cx="1272726" cy="291955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961C92E-ED54-45AA-BA95-3C14C0EE99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75357" y="3568948"/>
            <a:ext cx="1189634" cy="299152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D67B736-58AC-4B5C-8E5F-ECC85F3B3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7010" y="6138591"/>
            <a:ext cx="7205884" cy="4251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04EB850-7763-4D73-B6AB-AA93ECF75C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176" y="524899"/>
            <a:ext cx="4343271" cy="5335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A4EE49-F3EA-47F9-AC1B-53EBCD2C32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55627" y="465594"/>
            <a:ext cx="316806" cy="3817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B7DBF1-0A98-4A8F-8F00-69C36F66FAA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27995"/>
          <a:stretch/>
        </p:blipFill>
        <p:spPr>
          <a:xfrm>
            <a:off x="8512707" y="494323"/>
            <a:ext cx="316807" cy="276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F9DF2D-C756-4ED8-A8FA-B36E9A42C58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42295" y="494323"/>
            <a:ext cx="252608" cy="35184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02FA86F-E5B3-4DC0-856C-82AA11F0E10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78642" y="3755776"/>
            <a:ext cx="1402557" cy="7415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BFA7DD1-7F45-4F2D-9927-227E66DF3E4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99699" y="4487618"/>
            <a:ext cx="1402557" cy="67126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96613B5-F77C-479A-B875-FBDC8ECCAE4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101119" y="5179563"/>
            <a:ext cx="1368555" cy="6112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BC3E5B3-41AB-40DC-85C7-3F594057249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078642" y="1130538"/>
            <a:ext cx="1335973" cy="6829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8922BC-DC44-4B51-A5CB-7EA6291D214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042175" y="1796059"/>
            <a:ext cx="737745" cy="6829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8D9E82-FAD7-4D5F-B9A5-0F2244C4035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099699" y="2471034"/>
            <a:ext cx="1397785" cy="6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55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5CA7D0-508B-4979-9D2B-6CCDFD7D7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8338" y="6468440"/>
            <a:ext cx="2743200" cy="365125"/>
          </a:xfrm>
        </p:spPr>
        <p:txBody>
          <a:bodyPr/>
          <a:lstStyle/>
          <a:p>
            <a:fld id="{97D217AD-547D-4963-AD13-57F718C08228}" type="slidenum">
              <a:rPr lang="en-CH" smtClean="0"/>
              <a:t>3</a:t>
            </a:fld>
            <a:endParaRPr lang="en-CH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BF8214-3FBB-4EFE-8334-CB09344D3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501" y="769525"/>
            <a:ext cx="4937589" cy="28611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95FB09-5F94-482A-BD02-1D016FCCCE97}"/>
              </a:ext>
            </a:extLst>
          </p:cNvPr>
          <p:cNvSpPr txBox="1"/>
          <p:nvPr/>
        </p:nvSpPr>
        <p:spPr>
          <a:xfrm>
            <a:off x="461913" y="358215"/>
            <a:ext cx="625848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+mj-lt"/>
                <a:ea typeface="+mj-ea"/>
                <a:cs typeface="Times New Roman" panose="02020603050405020304" pitchFamily="18" charset="0"/>
              </a:rPr>
              <a:t>PROBLEM DEFINITION</a:t>
            </a:r>
            <a:endParaRPr lang="en-CH" sz="4400" b="1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+mj-lt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69E323-8B72-4656-A61A-41567D558842}"/>
              </a:ext>
            </a:extLst>
          </p:cNvPr>
          <p:cNvSpPr txBox="1"/>
          <p:nvPr/>
        </p:nvSpPr>
        <p:spPr>
          <a:xfrm>
            <a:off x="974482" y="4621687"/>
            <a:ext cx="39687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Short range potential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2A8538-D9B8-4ED2-96B1-35B0F610C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225" y="5331142"/>
            <a:ext cx="2162856" cy="8905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FE05BC-ED00-41BA-87F9-EF9D040933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9042" y="3999324"/>
            <a:ext cx="3335646" cy="62900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DDA39F2-E12B-424D-B8B6-7FDFEFC58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299" y="4087497"/>
            <a:ext cx="483089" cy="49892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3141422-6B50-45E5-8856-A3013CA230A7}"/>
              </a:ext>
            </a:extLst>
          </p:cNvPr>
          <p:cNvSpPr txBox="1"/>
          <p:nvPr/>
        </p:nvSpPr>
        <p:spPr>
          <a:xfrm>
            <a:off x="797388" y="4124317"/>
            <a:ext cx="53231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Chemical potential with range  </a:t>
            </a:r>
            <a:endParaRPr lang="en-CH" sz="20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D6155AE-D546-4421-A725-2144054A53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0333" y="468749"/>
            <a:ext cx="1266245" cy="480661"/>
          </a:xfrm>
          <a:prstGeom prst="rect">
            <a:avLst/>
          </a:prstGeom>
        </p:spPr>
      </p:pic>
      <p:sp>
        <p:nvSpPr>
          <p:cNvPr id="26" name="Rettangolo 9">
            <a:extLst>
              <a:ext uri="{FF2B5EF4-FFF2-40B4-BE49-F238E27FC236}">
                <a16:creationId xmlns:a16="http://schemas.microsoft.com/office/drawing/2014/main" id="{0B613C7A-F69E-42FE-BF9F-7622E08522CC}"/>
              </a:ext>
            </a:extLst>
          </p:cNvPr>
          <p:cNvSpPr/>
          <p:nvPr/>
        </p:nvSpPr>
        <p:spPr>
          <a:xfrm>
            <a:off x="0" y="0"/>
            <a:ext cx="12192000" cy="276999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9">
            <a:extLst>
              <a:ext uri="{FF2B5EF4-FFF2-40B4-BE49-F238E27FC236}">
                <a16:creationId xmlns:a16="http://schemas.microsoft.com/office/drawing/2014/main" id="{C92ECF84-0F2F-4E91-82B6-F7A4A5C30486}"/>
              </a:ext>
            </a:extLst>
          </p:cNvPr>
          <p:cNvSpPr/>
          <p:nvPr/>
        </p:nvSpPr>
        <p:spPr>
          <a:xfrm>
            <a:off x="0" y="6572219"/>
            <a:ext cx="12192000" cy="276999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D52325A3-BECB-4C12-AB77-26F1F3B45C84}"/>
              </a:ext>
            </a:extLst>
          </p:cNvPr>
          <p:cNvSpPr txBox="1">
            <a:spLocks/>
          </p:cNvSpPr>
          <p:nvPr/>
        </p:nvSpPr>
        <p:spPr>
          <a:xfrm>
            <a:off x="9376212" y="65214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D217AD-547D-4963-AD13-57F718C08228}" type="slidenum">
              <a:rPr lang="en-CH" smtClean="0">
                <a:solidFill>
                  <a:schemeClr val="bg1"/>
                </a:solidFill>
              </a:rPr>
              <a:pPr/>
              <a:t>3</a:t>
            </a:fld>
            <a:endParaRPr lang="en-CH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EA8F9E-2C50-427D-AD0C-C4ED95BC72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886" y="1669613"/>
            <a:ext cx="4684619" cy="2188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8972A2-DF9D-4616-92D2-916B125C8D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616" y="551774"/>
            <a:ext cx="6346922" cy="3269274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B1D92D09-73C3-4741-8E5E-87EF0F8832A7}"/>
              </a:ext>
            </a:extLst>
          </p:cNvPr>
          <p:cNvSpPr/>
          <p:nvPr/>
        </p:nvSpPr>
        <p:spPr>
          <a:xfrm>
            <a:off x="8288213" y="1334134"/>
            <a:ext cx="1189873" cy="11777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D66C91-CF43-4FB9-810B-CA3FEAA61D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288" y="1677017"/>
            <a:ext cx="5496826" cy="227154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037A22A-8DFE-48C8-A6B1-99011D00F719}"/>
              </a:ext>
            </a:extLst>
          </p:cNvPr>
          <p:cNvSpPr txBox="1"/>
          <p:nvPr/>
        </p:nvSpPr>
        <p:spPr>
          <a:xfrm>
            <a:off x="3878266" y="6329438"/>
            <a:ext cx="41934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Michelin &amp;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Lauga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(2014), J. Fluid Mech, 742:572-604</a:t>
            </a:r>
            <a:endParaRPr lang="en-CH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F6BB238-CB3B-44DF-B9CE-73269A0D1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6616" y="5255965"/>
            <a:ext cx="2162856" cy="89058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C0D0030-2209-495B-ACC0-E93CE7F20E6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2699" r="53709"/>
          <a:stretch/>
        </p:blipFill>
        <p:spPr>
          <a:xfrm>
            <a:off x="9280270" y="5419283"/>
            <a:ext cx="371475" cy="5262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4C68D5A-6822-46D8-9D1E-051A80E131BF}"/>
              </a:ext>
            </a:extLst>
          </p:cNvPr>
          <p:cNvSpPr txBox="1"/>
          <p:nvPr/>
        </p:nvSpPr>
        <p:spPr>
          <a:xfrm>
            <a:off x="7154051" y="4621687"/>
            <a:ext cx="3968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Long range potential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FF8BBC9-EA77-4BD1-80B8-B459ED7D13D8}"/>
                  </a:ext>
                </a:extLst>
              </p:cNvPr>
              <p:cNvSpPr txBox="1"/>
              <p:nvPr/>
            </p:nvSpPr>
            <p:spPr>
              <a:xfrm>
                <a:off x="260987" y="969131"/>
                <a:ext cx="561751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An incompressible flow of a Newtonian fluid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</a:rPr>
                      <m:t>ρ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</a:rPr>
                      <m:t>μ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carrying a diluted solute (c) of diffusivity D</a:t>
                </a:r>
                <a:endParaRPr lang="en-CH" sz="20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FF8BBC9-EA77-4BD1-80B8-B459ED7D13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987" y="969131"/>
                <a:ext cx="5617514" cy="707886"/>
              </a:xfrm>
              <a:prstGeom prst="rect">
                <a:avLst/>
              </a:prstGeom>
              <a:blipFill>
                <a:blip r:embed="rId12"/>
                <a:stretch>
                  <a:fillRect l="-1194" t="-5172" b="-1465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573A405B-A075-431E-AC36-AB88CD403B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25326" y="4133599"/>
            <a:ext cx="395064" cy="3418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82056C-C695-4E0C-9C08-74EB7953507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048" r="9021"/>
          <a:stretch/>
        </p:blipFill>
        <p:spPr>
          <a:xfrm>
            <a:off x="5646765" y="447133"/>
            <a:ext cx="6157108" cy="3604482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414D800D-75EF-4874-80F0-637401294514}"/>
              </a:ext>
            </a:extLst>
          </p:cNvPr>
          <p:cNvSpPr/>
          <p:nvPr/>
        </p:nvSpPr>
        <p:spPr>
          <a:xfrm>
            <a:off x="9795563" y="2348694"/>
            <a:ext cx="1189873" cy="11777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2D024C-BCD3-46E8-97BD-65257ABD2B7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22293" b="16035"/>
          <a:stretch/>
        </p:blipFill>
        <p:spPr>
          <a:xfrm>
            <a:off x="11143591" y="2667610"/>
            <a:ext cx="120182" cy="1636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2E77070-0351-4D31-8E39-EA526CB437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03682" y="2676446"/>
            <a:ext cx="178948" cy="1548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0CD6254-1543-43CB-8B66-F3AAC9583EF2}"/>
              </a:ext>
            </a:extLst>
          </p:cNvPr>
          <p:cNvSpPr/>
          <p:nvPr/>
        </p:nvSpPr>
        <p:spPr>
          <a:xfrm>
            <a:off x="5816906" y="4692069"/>
            <a:ext cx="61595" cy="16141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37307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9A6AA97E-270A-2F32-AEA5-2F7B3297CF14}"/>
              </a:ext>
            </a:extLst>
          </p:cNvPr>
          <p:cNvSpPr txBox="1"/>
          <p:nvPr/>
        </p:nvSpPr>
        <p:spPr>
          <a:xfrm>
            <a:off x="3267440" y="1704256"/>
            <a:ext cx="56571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CH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+mj-lt"/>
                <a:ea typeface="+mj-ea"/>
                <a:cs typeface="Times New Roman" panose="02020603050405020304" pitchFamily="18" charset="0"/>
              </a:rPr>
              <a:t>SHORT RANGE POTENTIAL</a:t>
            </a:r>
            <a:endParaRPr lang="en-CH" sz="7200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+mj-lt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Rettangolo 9">
            <a:extLst>
              <a:ext uri="{FF2B5EF4-FFF2-40B4-BE49-F238E27FC236}">
                <a16:creationId xmlns:a16="http://schemas.microsoft.com/office/drawing/2014/main" id="{2C757F25-F3F4-4752-8680-E89F8C908135}"/>
              </a:ext>
            </a:extLst>
          </p:cNvPr>
          <p:cNvSpPr/>
          <p:nvPr/>
        </p:nvSpPr>
        <p:spPr>
          <a:xfrm>
            <a:off x="0" y="0"/>
            <a:ext cx="12192000" cy="276999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9">
            <a:extLst>
              <a:ext uri="{FF2B5EF4-FFF2-40B4-BE49-F238E27FC236}">
                <a16:creationId xmlns:a16="http://schemas.microsoft.com/office/drawing/2014/main" id="{88DA1BE6-3D63-4345-B44B-5B2F746C12E4}"/>
              </a:ext>
            </a:extLst>
          </p:cNvPr>
          <p:cNvSpPr/>
          <p:nvPr/>
        </p:nvSpPr>
        <p:spPr>
          <a:xfrm>
            <a:off x="0" y="6572219"/>
            <a:ext cx="12192000" cy="276999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81DF43E2-C3F2-40C9-9346-FF1E2A189055}"/>
              </a:ext>
            </a:extLst>
          </p:cNvPr>
          <p:cNvSpPr txBox="1">
            <a:spLocks/>
          </p:cNvSpPr>
          <p:nvPr/>
        </p:nvSpPr>
        <p:spPr>
          <a:xfrm>
            <a:off x="9376212" y="65214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D217AD-547D-4963-AD13-57F718C08228}" type="slidenum">
              <a:rPr lang="en-CH" smtClean="0">
                <a:solidFill>
                  <a:schemeClr val="bg1"/>
                </a:solidFill>
              </a:rPr>
              <a:pPr/>
              <a:t>4</a:t>
            </a:fld>
            <a:endParaRPr lang="en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389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C1FF4A7-B206-4E46-80F3-8F67704E76A6}"/>
              </a:ext>
            </a:extLst>
          </p:cNvPr>
          <p:cNvSpPr txBox="1"/>
          <p:nvPr/>
        </p:nvSpPr>
        <p:spPr>
          <a:xfrm>
            <a:off x="246617" y="237060"/>
            <a:ext cx="5078037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+mj-lt"/>
                <a:ea typeface="+mj-ea"/>
                <a:cs typeface="Times New Roman" panose="02020603050405020304" pitchFamily="18" charset="0"/>
              </a:rPr>
              <a:t>HOMOGENIZATION</a:t>
            </a:r>
            <a:endParaRPr lang="en-CH" sz="4400" b="1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+mj-lt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FF4D971-7B02-4212-9A47-8D91BD6A9F4A}"/>
              </a:ext>
            </a:extLst>
          </p:cNvPr>
          <p:cNvCxnSpPr>
            <a:cxnSpLocks/>
          </p:cNvCxnSpPr>
          <p:nvPr/>
        </p:nvCxnSpPr>
        <p:spPr>
          <a:xfrm>
            <a:off x="4575237" y="1514625"/>
            <a:ext cx="0" cy="436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9466EE1-8398-4A7E-9C12-4EF3937EA912}"/>
              </a:ext>
            </a:extLst>
          </p:cNvPr>
          <p:cNvSpPr/>
          <p:nvPr/>
        </p:nvSpPr>
        <p:spPr>
          <a:xfrm>
            <a:off x="3403663" y="1077809"/>
            <a:ext cx="2305050" cy="436816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Governing equations</a:t>
            </a:r>
            <a:endParaRPr lang="en-CH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C857B6A-B4C7-4E5D-AFDA-A00FA36D6393}"/>
              </a:ext>
            </a:extLst>
          </p:cNvPr>
          <p:cNvSpPr/>
          <p:nvPr/>
        </p:nvSpPr>
        <p:spPr>
          <a:xfrm>
            <a:off x="3403663" y="1951439"/>
            <a:ext cx="2305050" cy="54679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Inner/outer scales identification</a:t>
            </a:r>
            <a:endParaRPr lang="en-CH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F129277-B1E2-4906-8E6D-EAE70AA46456}"/>
              </a:ext>
            </a:extLst>
          </p:cNvPr>
          <p:cNvCxnSpPr>
            <a:cxnSpLocks/>
          </p:cNvCxnSpPr>
          <p:nvPr/>
        </p:nvCxnSpPr>
        <p:spPr>
          <a:xfrm>
            <a:off x="4575237" y="2498233"/>
            <a:ext cx="0" cy="436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5CFE30B-E366-4E61-9E77-2876D8BEAFC6}"/>
              </a:ext>
            </a:extLst>
          </p:cNvPr>
          <p:cNvSpPr/>
          <p:nvPr/>
        </p:nvSpPr>
        <p:spPr>
          <a:xfrm>
            <a:off x="3403663" y="2935047"/>
            <a:ext cx="2305050" cy="54679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Separation of scales based normalization</a:t>
            </a:r>
            <a:endParaRPr lang="en-CH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0BB3F6D-1717-44A4-9F79-8509F385FCB5}"/>
              </a:ext>
            </a:extLst>
          </p:cNvPr>
          <p:cNvCxnSpPr>
            <a:cxnSpLocks/>
          </p:cNvCxnSpPr>
          <p:nvPr/>
        </p:nvCxnSpPr>
        <p:spPr>
          <a:xfrm>
            <a:off x="4575237" y="3481841"/>
            <a:ext cx="0" cy="436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EE23C3D-2B36-44B3-915B-D247093CDD39}"/>
              </a:ext>
            </a:extLst>
          </p:cNvPr>
          <p:cNvSpPr/>
          <p:nvPr/>
        </p:nvSpPr>
        <p:spPr>
          <a:xfrm>
            <a:off x="3294126" y="3919852"/>
            <a:ext cx="2562222" cy="38743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Multiple scale expansion</a:t>
            </a:r>
            <a:endParaRPr lang="en-CH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7329195-2F61-40C3-89E0-6582D99BF3F7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4575237" y="4307289"/>
            <a:ext cx="0" cy="4603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90AEED5-3824-4B51-A451-D15C3CD566C4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2957181" y="4767661"/>
            <a:ext cx="289916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CD8B776-B7C4-4BE1-9CAD-3F2C3D2AACD5}"/>
              </a:ext>
            </a:extLst>
          </p:cNvPr>
          <p:cNvSpPr/>
          <p:nvPr/>
        </p:nvSpPr>
        <p:spPr>
          <a:xfrm>
            <a:off x="1206966" y="4573942"/>
            <a:ext cx="1750215" cy="38743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Averaging step</a:t>
            </a:r>
            <a:endParaRPr lang="en-CH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BF7A9DF-2973-4547-A40D-ABFA1BFA1B6B}"/>
              </a:ext>
            </a:extLst>
          </p:cNvPr>
          <p:cNvSpPr/>
          <p:nvPr/>
        </p:nvSpPr>
        <p:spPr>
          <a:xfrm>
            <a:off x="5856348" y="4573942"/>
            <a:ext cx="2290758" cy="38743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Microscopic problems</a:t>
            </a:r>
            <a:endParaRPr lang="en-CH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C1AF48A-7CD9-4883-9E4A-D68FC9C71260}"/>
              </a:ext>
            </a:extLst>
          </p:cNvPr>
          <p:cNvSpPr/>
          <p:nvPr/>
        </p:nvSpPr>
        <p:spPr>
          <a:xfrm>
            <a:off x="6102816" y="5393747"/>
            <a:ext cx="1750215" cy="38743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Averaging step</a:t>
            </a:r>
            <a:endParaRPr lang="en-CH" dirty="0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A6FB0E6-6880-4B05-8E3E-9E7AA0676181}"/>
              </a:ext>
            </a:extLst>
          </p:cNvPr>
          <p:cNvCxnSpPr>
            <a:cxnSpLocks/>
          </p:cNvCxnSpPr>
          <p:nvPr/>
        </p:nvCxnSpPr>
        <p:spPr>
          <a:xfrm>
            <a:off x="7001727" y="4960804"/>
            <a:ext cx="0" cy="4243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217BEC0-1827-4671-853D-55B0AFAA4EE4}"/>
              </a:ext>
            </a:extLst>
          </p:cNvPr>
          <p:cNvCxnSpPr>
            <a:cxnSpLocks/>
            <a:stCxn id="30" idx="2"/>
          </p:cNvCxnSpPr>
          <p:nvPr/>
        </p:nvCxnSpPr>
        <p:spPr>
          <a:xfrm flipH="1">
            <a:off x="2080879" y="4961379"/>
            <a:ext cx="1195" cy="6389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B591EA1-41AA-4ACE-A912-9229A06CD881}"/>
              </a:ext>
            </a:extLst>
          </p:cNvPr>
          <p:cNvCxnSpPr>
            <a:cxnSpLocks/>
          </p:cNvCxnSpPr>
          <p:nvPr/>
        </p:nvCxnSpPr>
        <p:spPr>
          <a:xfrm flipV="1">
            <a:off x="3313791" y="5767402"/>
            <a:ext cx="213696" cy="21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AF640F1-7C9A-4BD3-B069-F47A4392FEE9}"/>
              </a:ext>
            </a:extLst>
          </p:cNvPr>
          <p:cNvCxnSpPr>
            <a:cxnSpLocks/>
          </p:cNvCxnSpPr>
          <p:nvPr/>
        </p:nvCxnSpPr>
        <p:spPr>
          <a:xfrm flipH="1" flipV="1">
            <a:off x="5470584" y="5622212"/>
            <a:ext cx="62091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DECB10CA-A6ED-46B6-9D77-9E5893432CC4}"/>
              </a:ext>
            </a:extLst>
          </p:cNvPr>
          <p:cNvSpPr/>
          <p:nvPr/>
        </p:nvSpPr>
        <p:spPr>
          <a:xfrm>
            <a:off x="3527487" y="5385195"/>
            <a:ext cx="1943097" cy="817720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Equivalent macroscopic condition</a:t>
            </a:r>
            <a:endParaRPr lang="en-CH" dirty="0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3E859B10-6D44-4A46-BAB7-2BDDCA2D6AAC}"/>
              </a:ext>
            </a:extLst>
          </p:cNvPr>
          <p:cNvSpPr/>
          <p:nvPr/>
        </p:nvSpPr>
        <p:spPr>
          <a:xfrm>
            <a:off x="1464137" y="3452074"/>
            <a:ext cx="1233489" cy="496348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Modified average</a:t>
            </a:r>
            <a:endParaRPr lang="en-CH" dirty="0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BBAC3F18-89FA-4A6F-AF14-B94E39AAB81A}"/>
              </a:ext>
            </a:extLst>
          </p:cNvPr>
          <p:cNvSpPr/>
          <p:nvPr/>
        </p:nvSpPr>
        <p:spPr>
          <a:xfrm>
            <a:off x="6115900" y="2626049"/>
            <a:ext cx="1771653" cy="1396754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Boundary conditions inferred from outer region</a:t>
            </a:r>
            <a:endParaRPr lang="en-CH" dirty="0"/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8320B0A5-C0DA-4D50-A0CC-0E60C7926D8A}"/>
              </a:ext>
            </a:extLst>
          </p:cNvPr>
          <p:cNvCxnSpPr>
            <a:cxnSpLocks/>
            <a:stCxn id="61" idx="2"/>
            <a:endCxn id="31" idx="0"/>
          </p:cNvCxnSpPr>
          <p:nvPr/>
        </p:nvCxnSpPr>
        <p:spPr>
          <a:xfrm>
            <a:off x="7001727" y="4022803"/>
            <a:ext cx="0" cy="5511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8DD48C7D-2121-40DD-B1D5-5C6235F182C9}"/>
              </a:ext>
            </a:extLst>
          </p:cNvPr>
          <p:cNvCxnSpPr>
            <a:cxnSpLocks/>
            <a:stCxn id="60" idx="2"/>
          </p:cNvCxnSpPr>
          <p:nvPr/>
        </p:nvCxnSpPr>
        <p:spPr>
          <a:xfrm>
            <a:off x="2080882" y="3948422"/>
            <a:ext cx="1" cy="640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Arrow: Right 73">
            <a:extLst>
              <a:ext uri="{FF2B5EF4-FFF2-40B4-BE49-F238E27FC236}">
                <a16:creationId xmlns:a16="http://schemas.microsoft.com/office/drawing/2014/main" id="{541EF22C-5AF1-4E18-9ED3-398CF9F6B7F3}"/>
              </a:ext>
            </a:extLst>
          </p:cNvPr>
          <p:cNvSpPr/>
          <p:nvPr/>
        </p:nvSpPr>
        <p:spPr>
          <a:xfrm>
            <a:off x="5928433" y="1189992"/>
            <a:ext cx="2066919" cy="236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6" name="Arrow: Right 75">
            <a:extLst>
              <a:ext uri="{FF2B5EF4-FFF2-40B4-BE49-F238E27FC236}">
                <a16:creationId xmlns:a16="http://schemas.microsoft.com/office/drawing/2014/main" id="{3D6E61DF-C81B-427C-B758-CB0FF311D136}"/>
              </a:ext>
            </a:extLst>
          </p:cNvPr>
          <p:cNvSpPr/>
          <p:nvPr/>
        </p:nvSpPr>
        <p:spPr>
          <a:xfrm>
            <a:off x="5562095" y="5969920"/>
            <a:ext cx="2433257" cy="236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3FC4596-1BF3-4987-9A39-57A3944B7A33}"/>
              </a:ext>
            </a:extLst>
          </p:cNvPr>
          <p:cNvSpPr/>
          <p:nvPr/>
        </p:nvSpPr>
        <p:spPr>
          <a:xfrm>
            <a:off x="113794" y="5200175"/>
            <a:ext cx="3220249" cy="115024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31418253-C1AD-4C40-ADE4-B5C1CAC5E7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56" t="67647" r="55073" b="1"/>
          <a:stretch/>
        </p:blipFill>
        <p:spPr>
          <a:xfrm>
            <a:off x="562263" y="1008776"/>
            <a:ext cx="1862519" cy="235894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EA5E01A-C2AD-4FBF-A22D-94C992944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7648" y="3230080"/>
            <a:ext cx="2266940" cy="109198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6C78170-1AA3-4C6B-8756-52684BBC0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576" y="3052787"/>
            <a:ext cx="159459" cy="16220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DE6122B-204D-4657-8437-EF73EA916A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1306" y="4077311"/>
            <a:ext cx="133752" cy="162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238A6A-E17D-4A78-B60D-DB734E23FC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547" y="5219158"/>
            <a:ext cx="2802401" cy="5758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9DCE72-54EA-40A7-AA7F-118F7B83F2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877" y="5780879"/>
            <a:ext cx="2840564" cy="510516"/>
          </a:xfrm>
          <a:prstGeom prst="rect">
            <a:avLst/>
          </a:prstGeom>
        </p:spPr>
      </p:pic>
      <p:sp>
        <p:nvSpPr>
          <p:cNvPr id="39" name="Rettangolo 9">
            <a:extLst>
              <a:ext uri="{FF2B5EF4-FFF2-40B4-BE49-F238E27FC236}">
                <a16:creationId xmlns:a16="http://schemas.microsoft.com/office/drawing/2014/main" id="{72C0A8AE-74B5-4340-BD07-9B694A5418E0}"/>
              </a:ext>
            </a:extLst>
          </p:cNvPr>
          <p:cNvSpPr/>
          <p:nvPr/>
        </p:nvSpPr>
        <p:spPr>
          <a:xfrm>
            <a:off x="0" y="0"/>
            <a:ext cx="12192000" cy="276999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Rettangolo 9">
            <a:extLst>
              <a:ext uri="{FF2B5EF4-FFF2-40B4-BE49-F238E27FC236}">
                <a16:creationId xmlns:a16="http://schemas.microsoft.com/office/drawing/2014/main" id="{66F3EA3A-F631-4A6A-B02D-5D3D24A79BCF}"/>
              </a:ext>
            </a:extLst>
          </p:cNvPr>
          <p:cNvSpPr/>
          <p:nvPr/>
        </p:nvSpPr>
        <p:spPr>
          <a:xfrm>
            <a:off x="0" y="6572219"/>
            <a:ext cx="12192000" cy="276999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Slide Number Placeholder 4">
            <a:extLst>
              <a:ext uri="{FF2B5EF4-FFF2-40B4-BE49-F238E27FC236}">
                <a16:creationId xmlns:a16="http://schemas.microsoft.com/office/drawing/2014/main" id="{1E3F7B10-1D17-4372-B1B8-B838871DBE5E}"/>
              </a:ext>
            </a:extLst>
          </p:cNvPr>
          <p:cNvSpPr txBox="1">
            <a:spLocks/>
          </p:cNvSpPr>
          <p:nvPr/>
        </p:nvSpPr>
        <p:spPr>
          <a:xfrm>
            <a:off x="9376212" y="65214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D217AD-547D-4963-AD13-57F718C08228}" type="slidenum">
              <a:rPr lang="en-CH" smtClean="0">
                <a:solidFill>
                  <a:schemeClr val="bg1"/>
                </a:solidFill>
              </a:rPr>
              <a:pPr/>
              <a:t>5</a:t>
            </a:fld>
            <a:endParaRPr lang="en-CH" dirty="0">
              <a:solidFill>
                <a:schemeClr val="bg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CC38784-7A33-44E6-B9C8-BFBD092C37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3423" y="5070959"/>
            <a:ext cx="3157596" cy="13487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5E2299-E53E-4A57-851E-57923515A9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8422" y="637648"/>
            <a:ext cx="3665918" cy="2049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73EA5D-ACA4-4AD7-81AF-449F0F2A79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13692" y="558918"/>
            <a:ext cx="3951870" cy="22698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C3E23E-0456-4C96-AF71-F590E795AA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13692" y="4974549"/>
            <a:ext cx="3771900" cy="15415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2DCBA3-3EF5-4DA6-85B2-226F8751AE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87119" y="807824"/>
            <a:ext cx="2757469" cy="163691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EB426B9-2A0A-4183-86D6-2158098220DA}"/>
              </a:ext>
            </a:extLst>
          </p:cNvPr>
          <p:cNvSpPr/>
          <p:nvPr/>
        </p:nvSpPr>
        <p:spPr>
          <a:xfrm>
            <a:off x="296054" y="5576493"/>
            <a:ext cx="313478" cy="45719"/>
          </a:xfrm>
          <a:prstGeom prst="rect">
            <a:avLst/>
          </a:prstGeom>
          <a:ln>
            <a:solidFill>
              <a:srgbClr val="ED7D3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8F8A2A3-E646-402D-8B3A-CD5FA5BBF7CE}"/>
              </a:ext>
            </a:extLst>
          </p:cNvPr>
          <p:cNvSpPr/>
          <p:nvPr/>
        </p:nvSpPr>
        <p:spPr>
          <a:xfrm>
            <a:off x="296054" y="6102295"/>
            <a:ext cx="313478" cy="4571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A66D1A1-4935-4EAB-99B7-D8D5CF8C8DCC}"/>
              </a:ext>
            </a:extLst>
          </p:cNvPr>
          <p:cNvSpPr/>
          <p:nvPr/>
        </p:nvSpPr>
        <p:spPr>
          <a:xfrm>
            <a:off x="1186819" y="1276992"/>
            <a:ext cx="608644" cy="113698"/>
          </a:xfrm>
          <a:prstGeom prst="rect">
            <a:avLst/>
          </a:prstGeom>
          <a:ln>
            <a:solidFill>
              <a:srgbClr val="ED7D3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5190DB8-8AAE-47CC-B451-759FC2F9E878}"/>
              </a:ext>
            </a:extLst>
          </p:cNvPr>
          <p:cNvSpPr/>
          <p:nvPr/>
        </p:nvSpPr>
        <p:spPr>
          <a:xfrm>
            <a:off x="1186819" y="2878198"/>
            <a:ext cx="608644" cy="11369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C0E0B9-32D2-4738-9FEB-3D3F5DC14A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91360" y="585874"/>
            <a:ext cx="3923784" cy="224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02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7965E27-CF10-4800-9EF4-A6DB40817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56" t="67647" r="55073" b="1"/>
          <a:stretch/>
        </p:blipFill>
        <p:spPr>
          <a:xfrm>
            <a:off x="10221922" y="3863549"/>
            <a:ext cx="1601069" cy="2027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925CEB-4F2B-43B1-A229-AFD4CFCDB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5707" y="4444099"/>
            <a:ext cx="812641" cy="1244796"/>
          </a:xfrm>
          <a:prstGeom prst="rect">
            <a:avLst/>
          </a:prstGeom>
        </p:spPr>
      </p:pic>
      <p:sp>
        <p:nvSpPr>
          <p:cNvPr id="13" name="Rettangolo 9">
            <a:extLst>
              <a:ext uri="{FF2B5EF4-FFF2-40B4-BE49-F238E27FC236}">
                <a16:creationId xmlns:a16="http://schemas.microsoft.com/office/drawing/2014/main" id="{400BFB31-F755-4481-AC78-AF0173DBD7A1}"/>
              </a:ext>
            </a:extLst>
          </p:cNvPr>
          <p:cNvSpPr/>
          <p:nvPr/>
        </p:nvSpPr>
        <p:spPr>
          <a:xfrm>
            <a:off x="0" y="0"/>
            <a:ext cx="12192000" cy="276999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9">
            <a:extLst>
              <a:ext uri="{FF2B5EF4-FFF2-40B4-BE49-F238E27FC236}">
                <a16:creationId xmlns:a16="http://schemas.microsoft.com/office/drawing/2014/main" id="{01B843AF-8C58-4B22-9006-DC0D66E2907D}"/>
              </a:ext>
            </a:extLst>
          </p:cNvPr>
          <p:cNvSpPr/>
          <p:nvPr/>
        </p:nvSpPr>
        <p:spPr>
          <a:xfrm>
            <a:off x="0" y="6572219"/>
            <a:ext cx="12192000" cy="276999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0778E3EE-3BB0-496F-AEF1-3BFDB7E6DFC2}"/>
              </a:ext>
            </a:extLst>
          </p:cNvPr>
          <p:cNvSpPr txBox="1">
            <a:spLocks/>
          </p:cNvSpPr>
          <p:nvPr/>
        </p:nvSpPr>
        <p:spPr>
          <a:xfrm>
            <a:off x="9376212" y="65214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D217AD-547D-4963-AD13-57F718C08228}" type="slidenum">
              <a:rPr lang="en-CH" smtClean="0">
                <a:solidFill>
                  <a:schemeClr val="bg1"/>
                </a:solidFill>
              </a:rPr>
              <a:pPr/>
              <a:t>6</a:t>
            </a:fld>
            <a:endParaRPr lang="en-CH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D3C5D2-6FA5-453E-B4A0-8271916C7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78" y="1829756"/>
            <a:ext cx="2299135" cy="13746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5EF552-9021-42FD-BF34-41377E30A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1640" y="1789031"/>
            <a:ext cx="2358970" cy="13835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9F6F645-ED97-4B84-9B7A-2C4A15B2AC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954" y="4231795"/>
            <a:ext cx="1925219" cy="12662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7B930B8-01FC-404F-99C2-ADF92DA289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9536" y="4213773"/>
            <a:ext cx="1854295" cy="12447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C662571-48FC-4C47-95AD-2B81525249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7392" y="1775402"/>
            <a:ext cx="2388853" cy="94538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68A8A75-16A1-432D-90C9-14892E6B8C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1407" y="4501254"/>
            <a:ext cx="1636498" cy="7805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0E4EF7-C872-4BF8-B704-06F0CB95DB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5292" y="1477199"/>
            <a:ext cx="3585882" cy="20291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D95A08-7D8D-4B63-B206-481D5EAB46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22543" y="1509486"/>
            <a:ext cx="3506818" cy="20291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82AFD5-22D0-47A9-9206-5AABA5E3F1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4637" y="4033808"/>
            <a:ext cx="2367958" cy="15839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F839EE7-0977-462F-A2A0-84B54EB9CC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28993" y="4033839"/>
            <a:ext cx="2412627" cy="15839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C66515A-8885-48B5-8769-DC0E976F5EF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00230" y="4246869"/>
            <a:ext cx="3179745" cy="131669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7BD476A-5EC6-4799-9DAD-4D9669BED517}"/>
              </a:ext>
            </a:extLst>
          </p:cNvPr>
          <p:cNvSpPr txBox="1"/>
          <p:nvPr/>
        </p:nvSpPr>
        <p:spPr>
          <a:xfrm>
            <a:off x="150107" y="327763"/>
            <a:ext cx="6509589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+mj-lt"/>
                <a:ea typeface="+mj-ea"/>
                <a:cs typeface="Times New Roman" panose="02020603050405020304" pitchFamily="18" charset="0"/>
              </a:rPr>
              <a:t>MICROSCOPIC PROBLEMS</a:t>
            </a:r>
            <a:endParaRPr lang="en-CH" sz="4400" b="1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+mj-lt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F28775-57EF-4986-878D-4425E262C0A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0107" y="1473462"/>
            <a:ext cx="3703544" cy="19773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ABDE69E-7CEB-46AC-8F0E-8BE78FF3AC4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83011" y="1499786"/>
            <a:ext cx="3708422" cy="20291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AB8CB8-F429-4B9A-9B2A-BA685B02FED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30965" y="1480985"/>
            <a:ext cx="3982391" cy="17591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9D891F0-E743-42CE-9463-FA51C790774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9392" y="3998116"/>
            <a:ext cx="2676936" cy="18783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032FCCF-2712-4E17-A119-AFDC6967533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79124" y="4023432"/>
            <a:ext cx="2660965" cy="187832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A156436-5D82-43DC-967F-1FA23F55194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27362" y="4256569"/>
            <a:ext cx="3810032" cy="12949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90C6276-B502-4183-AEA7-FBD7CDF762F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686789" y="1499710"/>
            <a:ext cx="4070741" cy="173374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4CA1DE5-0C74-4186-8A57-B5F501E0A02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686789" y="1517378"/>
            <a:ext cx="3810031" cy="168705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77FA8B9-4130-40A7-8233-29599448C4B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685878" y="4253250"/>
            <a:ext cx="3949936" cy="124479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9D50AA1-7968-4C8D-B2A6-6835F4858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595" y="4136750"/>
            <a:ext cx="812641" cy="124479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6D2F299-F1E1-4EEC-81AA-568E9A7EBFE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708408" y="1529312"/>
            <a:ext cx="3566567" cy="163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88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E32A98E-F2C2-4176-ADFD-CBCAD069E235}"/>
              </a:ext>
            </a:extLst>
          </p:cNvPr>
          <p:cNvSpPr txBox="1"/>
          <p:nvPr/>
        </p:nvSpPr>
        <p:spPr>
          <a:xfrm>
            <a:off x="407081" y="295226"/>
            <a:ext cx="625848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+mj-lt"/>
                <a:ea typeface="+mj-ea"/>
                <a:cs typeface="Times New Roman" panose="02020603050405020304" pitchFamily="18" charset="0"/>
              </a:rPr>
              <a:t>MICROSCOPIC RESULTS</a:t>
            </a:r>
            <a:endParaRPr lang="en-CH" sz="4400" b="1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+mj-lt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3EB3E6-E3FA-43DC-8ED5-6C648F01C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6450" y="481223"/>
            <a:ext cx="1831500" cy="2828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FFFF3F-AC76-4BAE-B07B-99F607CB9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6450" y="3548166"/>
            <a:ext cx="1876474" cy="2828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47F260-480C-47F9-9F47-2EF746E53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76" y="1713861"/>
            <a:ext cx="619313" cy="9486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0CAABB-8AC8-495F-A72D-0229C0529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38" y="4367715"/>
            <a:ext cx="619313" cy="948658"/>
          </a:xfrm>
          <a:prstGeom prst="rect">
            <a:avLst/>
          </a:prstGeom>
        </p:spPr>
      </p:pic>
      <p:sp>
        <p:nvSpPr>
          <p:cNvPr id="16" name="Rettangolo 9">
            <a:extLst>
              <a:ext uri="{FF2B5EF4-FFF2-40B4-BE49-F238E27FC236}">
                <a16:creationId xmlns:a16="http://schemas.microsoft.com/office/drawing/2014/main" id="{471BA167-F409-4409-9F0B-B5D6DF917D54}"/>
              </a:ext>
            </a:extLst>
          </p:cNvPr>
          <p:cNvSpPr/>
          <p:nvPr/>
        </p:nvSpPr>
        <p:spPr>
          <a:xfrm>
            <a:off x="0" y="0"/>
            <a:ext cx="12192000" cy="276999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9">
            <a:extLst>
              <a:ext uri="{FF2B5EF4-FFF2-40B4-BE49-F238E27FC236}">
                <a16:creationId xmlns:a16="http://schemas.microsoft.com/office/drawing/2014/main" id="{E3A17066-DCC1-4327-96B2-C425A2C9B67E}"/>
              </a:ext>
            </a:extLst>
          </p:cNvPr>
          <p:cNvSpPr/>
          <p:nvPr/>
        </p:nvSpPr>
        <p:spPr>
          <a:xfrm>
            <a:off x="0" y="6572219"/>
            <a:ext cx="12192000" cy="276999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7EFA8BD0-4BF7-4E70-A038-8587CF85825D}"/>
              </a:ext>
            </a:extLst>
          </p:cNvPr>
          <p:cNvSpPr txBox="1">
            <a:spLocks/>
          </p:cNvSpPr>
          <p:nvPr/>
        </p:nvSpPr>
        <p:spPr>
          <a:xfrm>
            <a:off x="9376212" y="65214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D217AD-547D-4963-AD13-57F718C08228}" type="slidenum">
              <a:rPr lang="en-CH" smtClean="0">
                <a:solidFill>
                  <a:schemeClr val="bg1"/>
                </a:solidFill>
              </a:rPr>
              <a:pPr/>
              <a:t>7</a:t>
            </a:fld>
            <a:endParaRPr lang="en-CH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8A96C83-88C3-414E-8CE8-0286EDBC6E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758" y="1034886"/>
            <a:ext cx="6034386" cy="25424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53AB793-6915-40DC-A472-620C6CF8B4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889" y="3708579"/>
            <a:ext cx="6258483" cy="26242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5A89107-11F6-4E31-B357-D258E31C35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0345" y="996957"/>
            <a:ext cx="1048904" cy="26361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180887-19BA-44E1-A594-A9F3D7BF60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1274" y="3708578"/>
            <a:ext cx="1048904" cy="26242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793001-B9A9-41E6-A812-0E16265B66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37382" y="3357196"/>
            <a:ext cx="409575" cy="285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1B5451-E088-453E-A907-0ED111445C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3273" y="3342326"/>
            <a:ext cx="409575" cy="285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B6FEAA0-FC32-4EFF-845C-A0B629D7B2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7332" y="3329491"/>
            <a:ext cx="409575" cy="2857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B5EF5B-55F7-4507-B1F9-92665EEA5C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9164" y="3303143"/>
            <a:ext cx="409575" cy="2857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2A4CA6A-E918-4BCE-9952-47FCD66BB8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2087" y="6109694"/>
            <a:ext cx="409575" cy="2857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3B1E431-4046-4D67-8B02-43D4B2CE2B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9164" y="6065778"/>
            <a:ext cx="409575" cy="2857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B73A93B-B3C7-4D6B-8DCA-8E412B3D4A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6241" y="6033249"/>
            <a:ext cx="409575" cy="2857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F5B5DA5-DB8F-46C2-A3EE-847C35C786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3318" y="6090816"/>
            <a:ext cx="409575" cy="285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164749-594A-4B3F-941F-74C845CD61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7435" y="590501"/>
            <a:ext cx="177101" cy="1642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B9C8CAB-90E5-426D-B618-A684E90DFE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73628" y="812693"/>
            <a:ext cx="177101" cy="16422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DB3FA61-E404-48D1-B03E-D2A5FD7B89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73629" y="1034886"/>
            <a:ext cx="177101" cy="16422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D5136FA-AA23-4279-B8F9-E2B2D320CB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99822" y="1259946"/>
            <a:ext cx="177101" cy="16422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A7FF28-6B14-443B-9D87-501E34B6B8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7434" y="1490025"/>
            <a:ext cx="177101" cy="16422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196CEE7-95CF-4FD3-92D7-799CDA39B7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17049" y="1502622"/>
            <a:ext cx="177101" cy="16422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4727A6B-7197-4515-B9BF-FAD849DA40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7433" y="1721348"/>
            <a:ext cx="177101" cy="16422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F11426D-8E64-46B7-97A0-C22C68348F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7433" y="1955970"/>
            <a:ext cx="177101" cy="16422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3B73A1F-D45F-43B6-AF03-A3E04075E2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73628" y="2181235"/>
            <a:ext cx="177101" cy="16422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A5F8FA6-0B6C-4241-95E3-2EA124FFA4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34346" y="3628076"/>
            <a:ext cx="177101" cy="16422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2AF6AA7-0FB6-49F8-AA94-F8E5E5AB44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54854" y="3861668"/>
            <a:ext cx="177101" cy="16422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4A4F362-6D78-4B65-B86A-058C30F0C1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68388" y="4088557"/>
            <a:ext cx="177101" cy="16422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4144507-05F1-4322-B4CD-A623D740B5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88897" y="4311243"/>
            <a:ext cx="177101" cy="16422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5ABD480-B069-44C7-B472-C149801BEE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17049" y="4538031"/>
            <a:ext cx="177101" cy="16422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2E2E1E6-CA3D-431B-B07D-A61298113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34345" y="4764819"/>
            <a:ext cx="177101" cy="16422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DCE542C-3B7F-4C83-971D-4F5D9507EB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0565" y="5006681"/>
            <a:ext cx="177101" cy="16422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2D1B28D-429D-4CFE-8C8B-574CD0E618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69370" y="5229135"/>
            <a:ext cx="177101" cy="16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58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3E8076-1E61-4E4E-B109-9E994DE4A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142" y="946614"/>
            <a:ext cx="4677697" cy="2934155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636E0E3D-2B65-437B-A193-19E41A0844CE}"/>
              </a:ext>
            </a:extLst>
          </p:cNvPr>
          <p:cNvSpPr/>
          <p:nvPr/>
        </p:nvSpPr>
        <p:spPr>
          <a:xfrm rot="16200000" flipH="1">
            <a:off x="3403809" y="1550692"/>
            <a:ext cx="441695" cy="909102"/>
          </a:xfrm>
          <a:prstGeom prst="downArrow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7D3E037-B20F-4E6B-8802-BA04B5BF7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323" y="1697459"/>
            <a:ext cx="1484373" cy="7371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F6F9E5-65AA-4135-9728-0FB34CE6F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4320" y="3591761"/>
            <a:ext cx="8145931" cy="4806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CD89C-FA37-42EF-8735-DB14A8CB04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266" y="479770"/>
            <a:ext cx="4102570" cy="46684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D67FF01-F5F5-4B41-B475-CACD9A7D7E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1145" y="1410851"/>
            <a:ext cx="1918212" cy="16304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402BA6E-7DA3-4AED-9330-1B429483B3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8600" y="2434597"/>
            <a:ext cx="619313" cy="948658"/>
          </a:xfrm>
          <a:prstGeom prst="rect">
            <a:avLst/>
          </a:prstGeom>
        </p:spPr>
      </p:pic>
      <p:sp>
        <p:nvSpPr>
          <p:cNvPr id="15" name="Rettangolo 9">
            <a:extLst>
              <a:ext uri="{FF2B5EF4-FFF2-40B4-BE49-F238E27FC236}">
                <a16:creationId xmlns:a16="http://schemas.microsoft.com/office/drawing/2014/main" id="{91919823-2686-4649-8055-5C661D9D9E4D}"/>
              </a:ext>
            </a:extLst>
          </p:cNvPr>
          <p:cNvSpPr/>
          <p:nvPr/>
        </p:nvSpPr>
        <p:spPr>
          <a:xfrm>
            <a:off x="0" y="0"/>
            <a:ext cx="12192000" cy="276999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9">
            <a:extLst>
              <a:ext uri="{FF2B5EF4-FFF2-40B4-BE49-F238E27FC236}">
                <a16:creationId xmlns:a16="http://schemas.microsoft.com/office/drawing/2014/main" id="{EB477535-34C8-4F64-8735-8ED7DB5C2F43}"/>
              </a:ext>
            </a:extLst>
          </p:cNvPr>
          <p:cNvSpPr/>
          <p:nvPr/>
        </p:nvSpPr>
        <p:spPr>
          <a:xfrm>
            <a:off x="0" y="6572219"/>
            <a:ext cx="12192000" cy="276999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9AD20BD0-7876-4D49-8FCF-4C6AA8CA7631}"/>
              </a:ext>
            </a:extLst>
          </p:cNvPr>
          <p:cNvSpPr txBox="1">
            <a:spLocks/>
          </p:cNvSpPr>
          <p:nvPr/>
        </p:nvSpPr>
        <p:spPr>
          <a:xfrm>
            <a:off x="9376212" y="65214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D217AD-547D-4963-AD13-57F718C08228}" type="slidenum">
              <a:rPr lang="en-CH" smtClean="0">
                <a:solidFill>
                  <a:schemeClr val="bg1"/>
                </a:solidFill>
              </a:rPr>
              <a:pPr/>
              <a:t>8</a:t>
            </a:fld>
            <a:endParaRPr lang="en-CH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ED035D-C819-4DA6-B819-15819A456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6596" y="339888"/>
            <a:ext cx="604212" cy="6377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A3ED03-9357-4ABF-B0D1-E165CAF18E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2674" y="339888"/>
            <a:ext cx="581386" cy="6371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285F37-B925-4F3F-944D-2158924AEC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8120" y="461246"/>
            <a:ext cx="581386" cy="46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971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3E8076-1E61-4E4E-B109-9E994DE4A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142" y="946614"/>
            <a:ext cx="4677697" cy="2934155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636E0E3D-2B65-437B-A193-19E41A0844CE}"/>
              </a:ext>
            </a:extLst>
          </p:cNvPr>
          <p:cNvSpPr/>
          <p:nvPr/>
        </p:nvSpPr>
        <p:spPr>
          <a:xfrm rot="16200000" flipH="1">
            <a:off x="3403809" y="1550692"/>
            <a:ext cx="441695" cy="909102"/>
          </a:xfrm>
          <a:prstGeom prst="downArrow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74B838-D1E9-4554-89F7-81D6F082BE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1003"/>
          <a:stretch/>
        </p:blipFill>
        <p:spPr>
          <a:xfrm>
            <a:off x="4739742" y="3557140"/>
            <a:ext cx="1132791" cy="27992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C73271-1629-421F-A917-F2E495C59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5995" y="3556180"/>
            <a:ext cx="1040835" cy="2809135"/>
          </a:xfrm>
          <a:prstGeom prst="rect">
            <a:avLst/>
          </a:prstGeom>
        </p:spPr>
      </p:pic>
      <p:sp>
        <p:nvSpPr>
          <p:cNvPr id="24" name="Arrow: Down 23">
            <a:extLst>
              <a:ext uri="{FF2B5EF4-FFF2-40B4-BE49-F238E27FC236}">
                <a16:creationId xmlns:a16="http://schemas.microsoft.com/office/drawing/2014/main" id="{A68E9B5C-93AC-44C1-89A9-256119BE3B24}"/>
              </a:ext>
            </a:extLst>
          </p:cNvPr>
          <p:cNvSpPr/>
          <p:nvPr/>
        </p:nvSpPr>
        <p:spPr>
          <a:xfrm rot="16200000" flipH="1">
            <a:off x="3403810" y="4401475"/>
            <a:ext cx="441695" cy="909102"/>
          </a:xfrm>
          <a:prstGeom prst="downArrow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1EAF85-F230-460C-A658-FD986DB9A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8909" y="3546537"/>
            <a:ext cx="1156452" cy="2862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90A8DD-8B73-42BA-A025-C633B865A6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3123" y="4464997"/>
            <a:ext cx="1848712" cy="8237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7D3E037-B20F-4E6B-8802-BA04B5BF7A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1323" y="1697459"/>
            <a:ext cx="1484373" cy="7371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F6F9E5-65AA-4135-9728-0FB34CE6F2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8959" y="5952980"/>
            <a:ext cx="8145931" cy="4806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CD89C-FA37-42EF-8735-DB14A8CB04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266" y="479770"/>
            <a:ext cx="4102570" cy="46684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D67FF01-F5F5-4B41-B475-CACD9A7D7E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81145" y="1410851"/>
            <a:ext cx="1918212" cy="16304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503CD48-201E-4A4B-90F4-502DE628E5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96994" y="3705535"/>
            <a:ext cx="1557291" cy="16304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402BA6E-7DA3-4AED-9330-1B429483B3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38600" y="2434597"/>
            <a:ext cx="619313" cy="9486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AC78452-3469-4DA8-80D4-0030BDDB38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79208" y="5137740"/>
            <a:ext cx="619313" cy="948658"/>
          </a:xfrm>
          <a:prstGeom prst="rect">
            <a:avLst/>
          </a:prstGeom>
        </p:spPr>
      </p:pic>
      <p:sp>
        <p:nvSpPr>
          <p:cNvPr id="26" name="Rettangolo 9">
            <a:extLst>
              <a:ext uri="{FF2B5EF4-FFF2-40B4-BE49-F238E27FC236}">
                <a16:creationId xmlns:a16="http://schemas.microsoft.com/office/drawing/2014/main" id="{78D1ECEF-84EE-4F54-8690-784C46279D1B}"/>
              </a:ext>
            </a:extLst>
          </p:cNvPr>
          <p:cNvSpPr/>
          <p:nvPr/>
        </p:nvSpPr>
        <p:spPr>
          <a:xfrm>
            <a:off x="0" y="0"/>
            <a:ext cx="12192000" cy="276999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9">
            <a:extLst>
              <a:ext uri="{FF2B5EF4-FFF2-40B4-BE49-F238E27FC236}">
                <a16:creationId xmlns:a16="http://schemas.microsoft.com/office/drawing/2014/main" id="{DA4E32E0-47F7-4BAA-B2C4-A8F4A59CC43E}"/>
              </a:ext>
            </a:extLst>
          </p:cNvPr>
          <p:cNvSpPr/>
          <p:nvPr/>
        </p:nvSpPr>
        <p:spPr>
          <a:xfrm>
            <a:off x="0" y="6572219"/>
            <a:ext cx="12192000" cy="276999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B8576A5-A6DC-419E-8D1C-0A70E399BF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66596" y="339888"/>
            <a:ext cx="604212" cy="63777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E465D69-5241-4D44-A0BB-88B5CB6F7B8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42674" y="339888"/>
            <a:ext cx="581386" cy="63713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1C67526-4129-49D8-82E6-3AA9105793C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98120" y="461246"/>
            <a:ext cx="581386" cy="460264"/>
          </a:xfrm>
          <a:prstGeom prst="rect">
            <a:avLst/>
          </a:prstGeom>
        </p:spPr>
      </p:pic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E928B9A6-5FB8-442F-A36D-48E8E0D2FC16}"/>
              </a:ext>
            </a:extLst>
          </p:cNvPr>
          <p:cNvSpPr txBox="1">
            <a:spLocks/>
          </p:cNvSpPr>
          <p:nvPr/>
        </p:nvSpPr>
        <p:spPr>
          <a:xfrm>
            <a:off x="9376212" y="65214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D217AD-547D-4963-AD13-57F718C08228}" type="slidenum">
              <a:rPr lang="en-CH" smtClean="0">
                <a:solidFill>
                  <a:schemeClr val="bg1"/>
                </a:solidFill>
              </a:rPr>
              <a:pPr/>
              <a:t>9</a:t>
            </a:fld>
            <a:endParaRPr lang="en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8989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3850</TotalTime>
  <Words>397</Words>
  <Application>Microsoft Office PowerPoint</Application>
  <PresentationFormat>Widescreen</PresentationFormat>
  <Paragraphs>97</Paragraphs>
  <Slides>27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Courier New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Future development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Linearized homogenization theory for inertial flows across membranes</dc:title>
  <dc:creator>Kevin Wittkowski</dc:creator>
  <cp:lastModifiedBy>Edoardo Carlo Giordano</cp:lastModifiedBy>
  <cp:revision>310</cp:revision>
  <dcterms:created xsi:type="dcterms:W3CDTF">2022-12-04T15:44:15Z</dcterms:created>
  <dcterms:modified xsi:type="dcterms:W3CDTF">2023-03-21T13:34:07Z</dcterms:modified>
</cp:coreProperties>
</file>